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702" r:id="rId4"/>
  </p:sldMasterIdLst>
  <p:notesMasterIdLst>
    <p:notesMasterId r:id="rId23"/>
  </p:notesMasterIdLst>
  <p:handoutMasterIdLst>
    <p:handoutMasterId r:id="rId24"/>
  </p:handoutMasterIdLst>
  <p:sldIdLst>
    <p:sldId id="327" r:id="rId5"/>
    <p:sldId id="302" r:id="rId6"/>
    <p:sldId id="304" r:id="rId7"/>
    <p:sldId id="303" r:id="rId8"/>
    <p:sldId id="301" r:id="rId9"/>
    <p:sldId id="331" r:id="rId10"/>
    <p:sldId id="307" r:id="rId11"/>
    <p:sldId id="306" r:id="rId12"/>
    <p:sldId id="326" r:id="rId13"/>
    <p:sldId id="317" r:id="rId14"/>
    <p:sldId id="316" r:id="rId15"/>
    <p:sldId id="325" r:id="rId16"/>
    <p:sldId id="334" r:id="rId17"/>
    <p:sldId id="332" r:id="rId18"/>
    <p:sldId id="329" r:id="rId19"/>
    <p:sldId id="320" r:id="rId20"/>
    <p:sldId id="322" r:id="rId21"/>
    <p:sldId id="330" r:id="rId22"/>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BE8"/>
    <a:srgbClr val="F3E7D9"/>
    <a:srgbClr val="EBE4D2"/>
    <a:srgbClr val="F0E4D4"/>
    <a:srgbClr val="82B068"/>
    <a:srgbClr val="92704B"/>
    <a:srgbClr val="D2B27D"/>
    <a:srgbClr val="0066FF"/>
    <a:srgbClr val="E3C5B5"/>
    <a:srgbClr val="E6B8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656" autoAdjust="0"/>
    <p:restoredTop sz="82011" autoAdjust="0"/>
  </p:normalViewPr>
  <p:slideViewPr>
    <p:cSldViewPr snapToGrid="0">
      <p:cViewPr varScale="1">
        <p:scale>
          <a:sx n="62" d="100"/>
          <a:sy n="62" d="100"/>
        </p:scale>
        <p:origin x="1224" y="42"/>
      </p:cViewPr>
      <p:guideLst>
        <p:guide orient="horz" pos="2160"/>
        <p:guide pos="2880"/>
      </p:guideLst>
    </p:cSldViewPr>
  </p:slideViewPr>
  <p:notesTextViewPr>
    <p:cViewPr>
      <p:scale>
        <a:sx n="1" d="1"/>
        <a:sy n="1" d="1"/>
      </p:scale>
      <p:origin x="0" y="0"/>
    </p:cViewPr>
  </p:notesTextViewPr>
  <p:sorterViewPr>
    <p:cViewPr>
      <p:scale>
        <a:sx n="124" d="100"/>
        <a:sy n="124" d="100"/>
      </p:scale>
      <p:origin x="0" y="-116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6B750D-5D3C-4C38-8FE8-84C892E00622}" type="doc">
      <dgm:prSet loTypeId="urn:microsoft.com/office/officeart/2005/8/layout/pyramid2" loCatId="list" qsTypeId="urn:microsoft.com/office/officeart/2005/8/quickstyle/simple1" qsCatId="simple" csTypeId="urn:microsoft.com/office/officeart/2005/8/colors/colorful5" csCatId="colorful" phldr="1"/>
      <dgm:spPr/>
      <dgm:t>
        <a:bodyPr/>
        <a:lstStyle/>
        <a:p>
          <a:endParaRPr lang="en-US"/>
        </a:p>
      </dgm:t>
    </dgm:pt>
    <dgm:pt modelId="{A79CC67A-4A51-4DF5-908A-122AB65E0F14}" type="pres">
      <dgm:prSet presAssocID="{216B750D-5D3C-4C38-8FE8-84C892E00622}" presName="compositeShape" presStyleCnt="0">
        <dgm:presLayoutVars>
          <dgm:dir/>
          <dgm:resizeHandles/>
        </dgm:presLayoutVars>
      </dgm:prSet>
      <dgm:spPr/>
      <dgm:t>
        <a:bodyPr/>
        <a:lstStyle/>
        <a:p>
          <a:endParaRPr lang="en-US"/>
        </a:p>
      </dgm:t>
    </dgm:pt>
  </dgm:ptLst>
  <dgm:cxnLst>
    <dgm:cxn modelId="{E628ABC0-A5BD-4C18-8B5C-32707B2B8FA9}" type="presOf" srcId="{216B750D-5D3C-4C38-8FE8-84C892E00622}" destId="{A79CC67A-4A51-4DF5-908A-122AB65E0F14}" srcOrd="0"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725"/>
          </a:xfrm>
          <a:prstGeom prst="rect">
            <a:avLst/>
          </a:prstGeom>
        </p:spPr>
        <p:txBody>
          <a:bodyPr vert="horz" lIns="91440" tIns="45720" rIns="91440" bIns="45720" rtlCol="0"/>
          <a:lstStyle>
            <a:lvl1pPr algn="r">
              <a:defRPr sz="1200"/>
            </a:lvl1pPr>
          </a:lstStyle>
          <a:p>
            <a:fld id="{45C2CA08-BC5D-475C-BC56-4FE36781C76F}" type="datetimeFigureOut">
              <a:rPr lang="en-US" smtClean="0"/>
              <a:pPr/>
              <a:t>2/1/2020</a:t>
            </a:fld>
            <a:endParaRPr lang="en-US"/>
          </a:p>
        </p:txBody>
      </p:sp>
      <p:sp>
        <p:nvSpPr>
          <p:cNvPr id="4" name="Footer Placeholder 3"/>
          <p:cNvSpPr>
            <a:spLocks noGrp="1"/>
          </p:cNvSpPr>
          <p:nvPr>
            <p:ph type="ftr" sz="quarter" idx="2"/>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5"/>
            <a:ext cx="2971800" cy="466725"/>
          </a:xfrm>
          <a:prstGeom prst="rect">
            <a:avLst/>
          </a:prstGeom>
        </p:spPr>
        <p:txBody>
          <a:bodyPr vert="horz" lIns="91440" tIns="45720" rIns="91440" bIns="45720" rtlCol="0" anchor="b"/>
          <a:lstStyle>
            <a:lvl1pPr algn="r">
              <a:defRPr sz="1200"/>
            </a:lvl1pPr>
          </a:lstStyle>
          <a:p>
            <a:fld id="{08E7F5E4-DAB0-4E84-9057-60E05BAB45C7}" type="slidenum">
              <a:rPr lang="en-US" smtClean="0"/>
              <a:pPr/>
              <a:t>‹#›</a:t>
            </a:fld>
            <a:endParaRPr lang="en-US"/>
          </a:p>
        </p:txBody>
      </p:sp>
    </p:spTree>
    <p:extLst>
      <p:ext uri="{BB962C8B-B14F-4D97-AF65-F5344CB8AC3E}">
        <p14:creationId xmlns:p14="http://schemas.microsoft.com/office/powerpoint/2010/main" val="3594887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ABCBE74A-24DE-4410-A4AD-A37A0A3A1592}" type="datetimeFigureOut">
              <a:rPr lang="en-US" smtClean="0"/>
              <a:pPr/>
              <a:t>2/1/2020</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F771BCAC-71AF-4D7F-91CA-CDF8674D2792}" type="slidenum">
              <a:rPr lang="en-US" smtClean="0"/>
              <a:pPr/>
              <a:t>‹#›</a:t>
            </a:fld>
            <a:endParaRPr lang="en-US"/>
          </a:p>
        </p:txBody>
      </p:sp>
    </p:spTree>
    <p:extLst>
      <p:ext uri="{BB962C8B-B14F-4D97-AF65-F5344CB8AC3E}">
        <p14:creationId xmlns:p14="http://schemas.microsoft.com/office/powerpoint/2010/main" val="3996969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tanzil.net/#65:2"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www.bwss.org/resources/information-on-abuse/numbers-are-people-too/#_ftn7" TargetMode="External"/><Relationship Id="rId13" Type="http://schemas.openxmlformats.org/officeDocument/2006/relationships/hyperlink" Target="http://www.bwss.org/resources/information-on-abuse/numbers-are-people-too/#_ftn13" TargetMode="External"/><Relationship Id="rId18" Type="http://schemas.openxmlformats.org/officeDocument/2006/relationships/hyperlink" Target="http://www.bwss.org/resources/information-on-abuse/numbers-are-people-too/#_ftn18" TargetMode="External"/><Relationship Id="rId3" Type="http://schemas.openxmlformats.org/officeDocument/2006/relationships/hyperlink" Target="http://www.bwss.org/resources/information-on-abuse/numbers-are-people-too/#_ftn2" TargetMode="External"/><Relationship Id="rId21" Type="http://schemas.openxmlformats.org/officeDocument/2006/relationships/hyperlink" Target="http://www.bwss.org/resources/information-on-abuse/numbers-are-people-too/#_ftn22" TargetMode="External"/><Relationship Id="rId7" Type="http://schemas.openxmlformats.org/officeDocument/2006/relationships/hyperlink" Target="http://www.bwss.org/resources/information-on-abuse/numbers-are-people-too/#_ftn6" TargetMode="External"/><Relationship Id="rId12" Type="http://schemas.openxmlformats.org/officeDocument/2006/relationships/hyperlink" Target="http://www.bwss.org/resources/information-on-abuse/numbers-are-people-too/#_ftn12" TargetMode="External"/><Relationship Id="rId17" Type="http://schemas.openxmlformats.org/officeDocument/2006/relationships/hyperlink" Target="http://www.bwss.org/resources/information-on-abuse/numbers-are-people-too/#_ftn17" TargetMode="External"/><Relationship Id="rId2" Type="http://schemas.openxmlformats.org/officeDocument/2006/relationships/slide" Target="../slides/slide18.xml"/><Relationship Id="rId16" Type="http://schemas.openxmlformats.org/officeDocument/2006/relationships/hyperlink" Target="http://www.bwss.org/resources/information-on-abuse/numbers-are-people-too/#_ftn16" TargetMode="External"/><Relationship Id="rId20" Type="http://schemas.openxmlformats.org/officeDocument/2006/relationships/hyperlink" Target="http://www.bwss.org/resources/information-on-abuse/numbers-are-people-too/#_ftn20" TargetMode="External"/><Relationship Id="rId1" Type="http://schemas.openxmlformats.org/officeDocument/2006/relationships/notesMaster" Target="../notesMasters/notesMaster1.xml"/><Relationship Id="rId6" Type="http://schemas.openxmlformats.org/officeDocument/2006/relationships/hyperlink" Target="http://www.bwss.org/resources/information-on-abuse/numbers-are-people-too/#_ftn5" TargetMode="External"/><Relationship Id="rId11" Type="http://schemas.openxmlformats.org/officeDocument/2006/relationships/hyperlink" Target="http://www.bwss.org/resources/information-on-abuse/numbers-are-people-too/#_ftn10" TargetMode="External"/><Relationship Id="rId5" Type="http://schemas.openxmlformats.org/officeDocument/2006/relationships/hyperlink" Target="http://www.bwss.org/resources/information-on-abuse/numbers-are-people-too/#_ftn4" TargetMode="External"/><Relationship Id="rId15" Type="http://schemas.openxmlformats.org/officeDocument/2006/relationships/hyperlink" Target="http://www.bwss.org/resources/information-on-abuse/numbers-are-people-too/#_ftn15" TargetMode="External"/><Relationship Id="rId23" Type="http://schemas.openxmlformats.org/officeDocument/2006/relationships/hyperlink" Target="http://www.bwss.org/resources/information-on-abuse/numbers-are-people-too/#_ftn25" TargetMode="External"/><Relationship Id="rId10" Type="http://schemas.openxmlformats.org/officeDocument/2006/relationships/hyperlink" Target="http://www.bwss.org/resources/information-on-abuse/numbers-are-people-too/#_ftn9" TargetMode="External"/><Relationship Id="rId19" Type="http://schemas.openxmlformats.org/officeDocument/2006/relationships/hyperlink" Target="http://www.bwss.org/resources/information-on-abuse/numbers-are-people-too/#_ftn19" TargetMode="External"/><Relationship Id="rId4" Type="http://schemas.openxmlformats.org/officeDocument/2006/relationships/hyperlink" Target="http://www.bwss.org/resources/information-on-abuse/numbers-are-people-too/#_ftn3" TargetMode="External"/><Relationship Id="rId9" Type="http://schemas.openxmlformats.org/officeDocument/2006/relationships/hyperlink" Target="http://www.bwss.org/resources/information-on-abuse/numbers-are-people-too/#_ftn8" TargetMode="External"/><Relationship Id="rId14" Type="http://schemas.openxmlformats.org/officeDocument/2006/relationships/hyperlink" Target="http://www.bwss.org/resources/information-on-abuse/numbers-are-people-too/#_ftn14" TargetMode="External"/><Relationship Id="rId22" Type="http://schemas.openxmlformats.org/officeDocument/2006/relationships/hyperlink" Target="http://www.bwss.org/resources/information-on-abuse/numbers-are-people-too/#_ftn24"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tanzil.net/#55:22"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tanzil.net/#55:23"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tanzil.net/#33:32"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tanzil.net/#trans/ur.maududi/33:32"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tanzil.net/#33:36"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tanzil.net/#trans/ur.maududi/33:36"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en-US" sz="1600" dirty="0">
                <a:latin typeface="Jameel Noori Nastaleeq" panose="02000503000000020004" pitchFamily="2" charset="-78"/>
                <a:cs typeface="Jameel Noori Nastaleeq" panose="02000503000000020004" pitchFamily="2" charset="-78"/>
              </a:rPr>
              <a:t>🍄</a:t>
            </a:r>
            <a:r>
              <a:rPr lang="ur-PK" sz="1600" dirty="0">
                <a:latin typeface="Jameel Noori Nastaleeq" panose="02000503000000020004" pitchFamily="2" charset="-78"/>
                <a:cs typeface="Jameel Noori Nastaleeq" panose="02000503000000020004" pitchFamily="2" charset="-78"/>
              </a:rPr>
              <a:t>سورہ احزاب کی پردے سے متعلق  آیات  کی تلاوت اور ترجمہ پڑھا جائے </a:t>
            </a:r>
            <a:endParaRPr lang="en-US" sz="1600" dirty="0">
              <a:latin typeface="Jameel Noori Nastaleeq" panose="02000503000000020004" pitchFamily="2" charset="-78"/>
              <a:cs typeface="Jameel Noori Nastaleeq" panose="02000503000000020004" pitchFamily="2" charset="-78"/>
            </a:endParaRPr>
          </a:p>
          <a:p>
            <a:pPr algn="r" rtl="1"/>
            <a:r>
              <a:rPr lang="ur-PK" sz="1600" dirty="0">
                <a:latin typeface="Jameel Noori Nastaleeq" panose="02000503000000020004" pitchFamily="2" charset="-78"/>
                <a:cs typeface="Jameel Noori Nastaleeq" panose="02000503000000020004" pitchFamily="2" charset="-78"/>
              </a:rPr>
              <a:t> </a:t>
            </a:r>
            <a:r>
              <a:rPr lang="en-US" sz="1600" dirty="0">
                <a:latin typeface="Jameel Noori Nastaleeq" panose="02000503000000020004" pitchFamily="2" charset="-78"/>
                <a:cs typeface="Jameel Noori Nastaleeq" panose="02000503000000020004" pitchFamily="2" charset="-78"/>
              </a:rPr>
              <a:t>🍄</a:t>
            </a:r>
            <a:r>
              <a:rPr lang="ur-PK" sz="1600" dirty="0">
                <a:latin typeface="Jameel Noori Nastaleeq" panose="02000503000000020004" pitchFamily="2" charset="-78"/>
                <a:cs typeface="Jameel Noori Nastaleeq" panose="02000503000000020004" pitchFamily="2" charset="-78"/>
              </a:rPr>
              <a:t>اور پھر ان آیات سے بات شروع ہو کہ</a:t>
            </a:r>
            <a:endParaRPr lang="en-US" sz="1600" dirty="0">
              <a:latin typeface="Jameel Noori Nastaleeq" panose="02000503000000020004" pitchFamily="2" charset="-78"/>
              <a:cs typeface="Jameel Noori Nastaleeq" panose="02000503000000020004" pitchFamily="2" charset="-78"/>
            </a:endParaRPr>
          </a:p>
          <a:p>
            <a:pPr algn="r" rtl="1"/>
            <a:r>
              <a:rPr lang="ur-PK" sz="1600" dirty="0">
                <a:latin typeface="Jameel Noori Nastaleeq" panose="02000503000000020004" pitchFamily="2" charset="-78"/>
                <a:cs typeface="Jameel Noori Nastaleeq" panose="02000503000000020004" pitchFamily="2" charset="-78"/>
              </a:rPr>
              <a:t> </a:t>
            </a:r>
            <a:r>
              <a:rPr lang="en-US" sz="1600" dirty="0">
                <a:latin typeface="Jameel Noori Nastaleeq" panose="02000503000000020004" pitchFamily="2" charset="-78"/>
                <a:cs typeface="Jameel Noori Nastaleeq" panose="02000503000000020004" pitchFamily="2" charset="-78"/>
              </a:rPr>
              <a:t>🍄</a:t>
            </a:r>
            <a:r>
              <a:rPr lang="ur-PK" sz="1600" dirty="0">
                <a:latin typeface="Jameel Noori Nastaleeq" panose="02000503000000020004" pitchFamily="2" charset="-78"/>
                <a:cs typeface="Jameel Noori Nastaleeq" panose="02000503000000020004" pitchFamily="2" charset="-78"/>
              </a:rPr>
              <a:t>پردے کے احکام کیوں نازل ہوئے ؟ آپ کا کیا خیال ہے  ؟ </a:t>
            </a:r>
            <a:endParaRPr lang="en-US" sz="1600" dirty="0">
              <a:latin typeface="Jameel Noori Nastaleeq" panose="02000503000000020004" pitchFamily="2" charset="-78"/>
              <a:cs typeface="Jameel Noori Nastaleeq" panose="02000503000000020004" pitchFamily="2" charset="-78"/>
            </a:endParaRPr>
          </a:p>
          <a:p>
            <a:pPr algn="r" rtl="1"/>
            <a:r>
              <a:rPr lang="en-US" sz="1600" dirty="0">
                <a:latin typeface="Jameel Noori Nastaleeq" panose="02000503000000020004" pitchFamily="2" charset="-78"/>
                <a:cs typeface="Jameel Noori Nastaleeq" panose="02000503000000020004" pitchFamily="2" charset="-78"/>
              </a:rPr>
              <a:t>🍄</a:t>
            </a:r>
            <a:r>
              <a:rPr lang="ur-PK" sz="1600" dirty="0">
                <a:latin typeface="Jameel Noori Nastaleeq" panose="02000503000000020004" pitchFamily="2" charset="-78"/>
                <a:cs typeface="Jameel Noori Nastaleeq" panose="02000503000000020004" pitchFamily="2" charset="-78"/>
              </a:rPr>
              <a:t>کیا عورت معاشرے میں کوئی رول پلے نہیں کر سکتی ؟</a:t>
            </a:r>
            <a:endParaRPr lang="en-US" sz="1600" dirty="0">
              <a:latin typeface="Jameel Noori Nastaleeq" panose="02000503000000020004" pitchFamily="2" charset="-78"/>
              <a:cs typeface="Jameel Noori Nastaleeq" panose="02000503000000020004" pitchFamily="2" charset="-78"/>
            </a:endParaRPr>
          </a:p>
          <a:p>
            <a:pPr algn="r" rtl="1"/>
            <a:r>
              <a:rPr lang="ur-PK" sz="1600" dirty="0">
                <a:latin typeface="Jameel Noori Nastaleeq" panose="02000503000000020004" pitchFamily="2" charset="-78"/>
                <a:cs typeface="Jameel Noori Nastaleeq" panose="02000503000000020004" pitchFamily="2" charset="-78"/>
              </a:rPr>
              <a:t> </a:t>
            </a:r>
            <a:r>
              <a:rPr lang="en-US" sz="1600" dirty="0">
                <a:latin typeface="Jameel Noori Nastaleeq" panose="02000503000000020004" pitchFamily="2" charset="-78"/>
                <a:cs typeface="Jameel Noori Nastaleeq" panose="02000503000000020004" pitchFamily="2" charset="-78"/>
              </a:rPr>
              <a:t>🍄</a:t>
            </a:r>
            <a:r>
              <a:rPr lang="ur-PK" sz="1600" dirty="0">
                <a:latin typeface="Jameel Noori Nastaleeq" panose="02000503000000020004" pitchFamily="2" charset="-78"/>
                <a:cs typeface="Jameel Noori Nastaleeq" panose="02000503000000020004" pitchFamily="2" charset="-78"/>
              </a:rPr>
              <a:t>الله نے  عورت پر پابندیاں کیوں لگائی ہیں ؟ </a:t>
            </a:r>
            <a:endParaRPr lang="en-US" sz="1600" dirty="0">
              <a:latin typeface="Jameel Noori Nastaleeq" panose="02000503000000020004" pitchFamily="2" charset="-78"/>
              <a:cs typeface="Jameel Noori Nastaleeq" panose="02000503000000020004" pitchFamily="2" charset="-78"/>
            </a:endParaRPr>
          </a:p>
          <a:p>
            <a:pPr algn="r" rtl="1"/>
            <a:r>
              <a:rPr lang="en-US" sz="1600" dirty="0">
                <a:latin typeface="Jameel Noori Nastaleeq" panose="02000503000000020004" pitchFamily="2" charset="-78"/>
                <a:cs typeface="Jameel Noori Nastaleeq" panose="02000503000000020004" pitchFamily="2" charset="-78"/>
              </a:rPr>
              <a:t>🍄</a:t>
            </a:r>
            <a:r>
              <a:rPr lang="ur-PK" sz="1600" dirty="0">
                <a:latin typeface="Jameel Noori Nastaleeq" panose="02000503000000020004" pitchFamily="2" charset="-78"/>
                <a:cs typeface="Jameel Noori Nastaleeq" panose="02000503000000020004" pitchFamily="2" charset="-78"/>
              </a:rPr>
              <a:t>کیا صرف عورت کو پابند کیا گیا ہے ؟</a:t>
            </a:r>
            <a:endParaRPr lang="en-US" sz="1600" dirty="0">
              <a:latin typeface="Jameel Noori Nastaleeq" panose="02000503000000020004" pitchFamily="2" charset="-78"/>
              <a:cs typeface="Jameel Noori Nastaleeq" panose="02000503000000020004" pitchFamily="2" charset="-78"/>
            </a:endParaRPr>
          </a:p>
          <a:p>
            <a:pPr algn="r" rtl="1"/>
            <a:r>
              <a:rPr lang="ur-PK" sz="1600" dirty="0">
                <a:latin typeface="Jameel Noori Nastaleeq" panose="02000503000000020004" pitchFamily="2" charset="-78"/>
                <a:cs typeface="Jameel Noori Nastaleeq" panose="02000503000000020004" pitchFamily="2" charset="-78"/>
              </a:rPr>
              <a:t> تھوڑا سا ڈسکشن کر کے اس طرح کے سوال پوچھ کر پھر اس کی سلائیڈز دکھانی شروع کی جائیں ۔۔</a:t>
            </a:r>
            <a:endParaRPr lang="en-US" sz="1600" dirty="0">
              <a:latin typeface="Jameel Noori Nastaleeq" panose="02000503000000020004" pitchFamily="2" charset="-78"/>
              <a:cs typeface="Jameel Noori Nastaleeq" panose="02000503000000020004" pitchFamily="2" charset="-78"/>
            </a:endParaRPr>
          </a:p>
          <a:p>
            <a:pPr algn="r" rtl="1"/>
            <a:endParaRPr lang="en-US" sz="16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F771BCAC-71AF-4D7F-91CA-CDF8674D2792}" type="slidenum">
              <a:rPr lang="en-US" smtClean="0"/>
              <a:pPr/>
              <a:t>1</a:t>
            </a:fld>
            <a:endParaRPr lang="en-US"/>
          </a:p>
        </p:txBody>
      </p:sp>
    </p:spTree>
    <p:extLst>
      <p:ext uri="{BB962C8B-B14F-4D97-AF65-F5344CB8AC3E}">
        <p14:creationId xmlns:p14="http://schemas.microsoft.com/office/powerpoint/2010/main" val="735586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sz="1600" dirty="0">
                <a:latin typeface="Jameel Noori Nastaleeq" panose="02000503000000020004" pitchFamily="2" charset="-78"/>
                <a:cs typeface="Jameel Noori Nastaleeq" panose="02000503000000020004" pitchFamily="2" charset="-78"/>
              </a:rPr>
              <a:t>زینت</a:t>
            </a:r>
            <a:r>
              <a:rPr lang="ur-PK" sz="1600" baseline="0" dirty="0">
                <a:latin typeface="Jameel Noori Nastaleeq" panose="02000503000000020004" pitchFamily="2" charset="-78"/>
                <a:cs typeface="Jameel Noori Nastaleeq" panose="02000503000000020004" pitchFamily="2" charset="-78"/>
              </a:rPr>
              <a:t> کا اظہار ان لوگوں کے سامنے کرنا جائز ہے جن کا ذکر ان آیات میں آیا ہے</a:t>
            </a:r>
            <a:endParaRPr kumimoji="0" lang="ur-PK" sz="1600" b="0"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600" b="0"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rPr>
              <a:t>شوہر کی بات ہم کر چکے ہیں اب ہم دیگر رشتہ داروں کو دیکھتے ہیں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600" b="0"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rPr>
              <a:t>یہ وہ رشتے ہیں جو عورت کی زندگی کو مکمل کرتے ہیں </a:t>
            </a:r>
          </a:p>
          <a:p>
            <a:pPr marL="0" marR="0" lvl="0" indent="0" algn="r" defTabSz="914400" rtl="1" eaLnBrk="1" fontAlgn="auto" latinLnBrk="0" hangingPunct="1">
              <a:lnSpc>
                <a:spcPct val="100000"/>
              </a:lnSpc>
              <a:spcBef>
                <a:spcPts val="0"/>
              </a:spcBef>
              <a:spcAft>
                <a:spcPts val="0"/>
              </a:spcAft>
              <a:buClrTx/>
              <a:buSzTx/>
              <a:buFontTx/>
              <a:buNone/>
              <a:tabLst/>
              <a:defRPr/>
            </a:pPr>
            <a:r>
              <a:rPr lang="ur-PK" sz="1600" dirty="0">
                <a:latin typeface="Jameel Noori Nastaleeq" panose="02000503000000020004" pitchFamily="2" charset="-78"/>
                <a:cs typeface="Jameel Noori Nastaleeq" panose="02000503000000020004" pitchFamily="2" charset="-78"/>
              </a:rPr>
              <a:t> اپنے اور اپنے شوہر کے والد،دادا، پر دادا ،نانا</a:t>
            </a:r>
            <a:r>
              <a:rPr lang="ur-PK" sz="1600" baseline="0" dirty="0">
                <a:latin typeface="Jameel Noori Nastaleeq" panose="02000503000000020004" pitchFamily="2" charset="-78"/>
                <a:cs typeface="Jameel Noori Nastaleeq" panose="02000503000000020004" pitchFamily="2" charset="-78"/>
              </a:rPr>
              <a:t> ،پرنانا </a:t>
            </a:r>
            <a:r>
              <a:rPr lang="ur-PK" sz="1600" dirty="0">
                <a:latin typeface="Jameel Noori Nastaleeq" panose="02000503000000020004" pitchFamily="2" charset="-78"/>
                <a:cs typeface="Jameel Noori Nastaleeq" panose="02000503000000020004" pitchFamily="2" charset="-78"/>
              </a:rPr>
              <a:t>کے سامنے شوہر جیسی زینت نہیں کی جائے گی بلکہ ان کے مقام اور احترام</a:t>
            </a:r>
            <a:r>
              <a:rPr lang="ur-PK" sz="1600" baseline="0" dirty="0">
                <a:latin typeface="Jameel Noori Nastaleeq" panose="02000503000000020004" pitchFamily="2" charset="-78"/>
                <a:cs typeface="Jameel Noori Nastaleeq" panose="02000503000000020004" pitchFamily="2" charset="-78"/>
              </a:rPr>
              <a:t> کا لحاظ رکھا جائے گا</a:t>
            </a:r>
            <a:endParaRPr lang="en-US" sz="1600" dirty="0">
              <a:latin typeface="Jameel Noori Nastaleeq" panose="02000503000000020004" pitchFamily="2" charset="-78"/>
              <a:cs typeface="Jameel Noori Nastaleeq" panose="02000503000000020004" pitchFamily="2" charset="-78"/>
            </a:endParaRPr>
          </a:p>
          <a:p>
            <a:pPr algn="r" rtl="1"/>
            <a:r>
              <a:rPr lang="ur-PK" sz="1600" b="1" dirty="0">
                <a:latin typeface="Jameel Noori Nastaleeq" panose="02000503000000020004" pitchFamily="2" charset="-78"/>
                <a:cs typeface="Jameel Noori Nastaleeq" panose="02000503000000020004" pitchFamily="2" charset="-78"/>
              </a:rPr>
              <a:t>بیٹے :</a:t>
            </a:r>
            <a:r>
              <a:rPr lang="ur-PK" sz="1600" b="1" baseline="0" dirty="0">
                <a:latin typeface="Jameel Noori Nastaleeq" panose="02000503000000020004" pitchFamily="2" charset="-78"/>
                <a:cs typeface="Jameel Noori Nastaleeq" panose="02000503000000020004" pitchFamily="2" charset="-78"/>
              </a:rPr>
              <a:t>   </a:t>
            </a:r>
            <a:r>
              <a:rPr lang="ur-PK" sz="1600" dirty="0">
                <a:latin typeface="Jameel Noori Nastaleeq" panose="02000503000000020004" pitchFamily="2" charset="-78"/>
                <a:cs typeface="Jameel Noori Nastaleeq" panose="02000503000000020004" pitchFamily="2" charset="-78"/>
              </a:rPr>
              <a:t>شوہر کی اگر دوسری بیوی کے بیٹے اور پوتے ہوں</a:t>
            </a:r>
            <a:r>
              <a:rPr lang="ur-PK" sz="1600" baseline="0" dirty="0">
                <a:latin typeface="Jameel Noori Nastaleeq" panose="02000503000000020004" pitchFamily="2" charset="-78"/>
                <a:cs typeface="Jameel Noori Nastaleeq" panose="02000503000000020004" pitchFamily="2" charset="-78"/>
              </a:rPr>
              <a:t> تو ان کے سامنے بھی زینت محتاط انداز میں کی جا ئے گی ۔</a:t>
            </a:r>
          </a:p>
          <a:p>
            <a:pPr algn="r" rtl="1"/>
            <a:r>
              <a:rPr lang="ur-PK" sz="1600" b="1" baseline="0" dirty="0">
                <a:latin typeface="Jameel Noori Nastaleeq" panose="02000503000000020004" pitchFamily="2" charset="-78"/>
                <a:cs typeface="Jameel Noori Nastaleeq" panose="02000503000000020004" pitchFamily="2" charset="-78"/>
              </a:rPr>
              <a:t>بھائی :   </a:t>
            </a:r>
            <a:r>
              <a:rPr lang="ur-PK" sz="1600" baseline="0" dirty="0">
                <a:latin typeface="Jameel Noori Nastaleeq" panose="02000503000000020004" pitchFamily="2" charset="-78"/>
                <a:cs typeface="Jameel Noori Nastaleeq" panose="02000503000000020004" pitchFamily="2" charset="-78"/>
              </a:rPr>
              <a:t>اس میں دودھ شریک بھائی ،والد کی دوسری بیوی سے ، والدہ کے دوسرے شوہر سے ان کے سامنے بھی مکمل پردہ نہیں ہو گا مگر محتاط زینت ہو گی ۔ </a:t>
            </a:r>
          </a:p>
          <a:p>
            <a:pPr marL="0" marR="0" indent="0" algn="r" defTabSz="914400" rtl="1" eaLnBrk="1" fontAlgn="auto" latinLnBrk="0" hangingPunct="1">
              <a:lnSpc>
                <a:spcPct val="100000"/>
              </a:lnSpc>
              <a:spcBef>
                <a:spcPts val="0"/>
              </a:spcBef>
              <a:spcAft>
                <a:spcPts val="0"/>
              </a:spcAft>
              <a:buClrTx/>
              <a:buSzTx/>
              <a:buFontTx/>
              <a:buNone/>
              <a:tabLst/>
              <a:defRPr/>
            </a:pPr>
            <a:r>
              <a:rPr lang="ur-PK" sz="1600" dirty="0">
                <a:latin typeface="Jameel Noori Nastaleeq" panose="02000503000000020004" pitchFamily="2" charset="-78"/>
                <a:cs typeface="Jameel Noori Nastaleeq" panose="02000503000000020004" pitchFamily="2" charset="-78"/>
              </a:rPr>
              <a:t>بھتیجے</a:t>
            </a:r>
            <a:r>
              <a:rPr lang="ur-PK" sz="1600" baseline="0" dirty="0">
                <a:latin typeface="Jameel Noori Nastaleeq" panose="02000503000000020004" pitchFamily="2" charset="-78"/>
                <a:cs typeface="Jameel Noori Nastaleeq" panose="02000503000000020004" pitchFamily="2" charset="-78"/>
              </a:rPr>
              <a:t> ، بھانجے اور ان کے بیٹوں سے بھی پردہ نہیں مگر زینت محتاط انداز سے </a:t>
            </a:r>
            <a:endParaRPr lang="en-US" sz="1600" dirty="0">
              <a:latin typeface="Jameel Noori Nastaleeq" panose="02000503000000020004" pitchFamily="2" charset="-78"/>
              <a:cs typeface="Jameel Noori Nastaleeq" panose="02000503000000020004" pitchFamily="2" charset="-78"/>
            </a:endParaRPr>
          </a:p>
          <a:p>
            <a:pPr algn="r" rtl="1"/>
            <a:endParaRPr lang="en-US" sz="1600" dirty="0">
              <a:latin typeface="Jameel Noori Nastaleeq" panose="02000503000000020004" pitchFamily="2" charset="-78"/>
              <a:cs typeface="Jameel Noori Nastaleeq" panose="02000503000000020004" pitchFamily="2" charset="-78"/>
            </a:endParaRPr>
          </a:p>
          <a:p>
            <a:endParaRPr lang="en-US" sz="1600" dirty="0"/>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endParaRPr>
          </a:p>
          <a:p>
            <a:endParaRPr lang="en-US" dirty="0"/>
          </a:p>
        </p:txBody>
      </p:sp>
      <p:sp>
        <p:nvSpPr>
          <p:cNvPr id="4" name="Slide Number Placeholder 3"/>
          <p:cNvSpPr>
            <a:spLocks noGrp="1"/>
          </p:cNvSpPr>
          <p:nvPr>
            <p:ph type="sldNum" sz="quarter" idx="10"/>
          </p:nvPr>
        </p:nvSpPr>
        <p:spPr/>
        <p:txBody>
          <a:bodyPr/>
          <a:lstStyle/>
          <a:p>
            <a:fld id="{F771BCAC-71AF-4D7F-91CA-CDF8674D2792}" type="slidenum">
              <a:rPr lang="en-US" smtClean="0"/>
              <a:pPr/>
              <a:t>10</a:t>
            </a:fld>
            <a:endParaRPr lang="en-US"/>
          </a:p>
        </p:txBody>
      </p:sp>
    </p:spTree>
    <p:extLst>
      <p:ext uri="{BB962C8B-B14F-4D97-AF65-F5344CB8AC3E}">
        <p14:creationId xmlns:p14="http://schemas.microsoft.com/office/powerpoint/2010/main" val="671932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600" b="0"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rPr>
              <a:t>قابل اعتماد اچھے کردار کی خواتین خواہ وہ میل جول کی ہوں یا  گھر کی ملازمائیں ہوں ان کے سامنے زینت سے آ سکتی ہیں مگر  ناقابل اعتماد اور بد کردار عورتوں کے سامنے زینت کا اظہار نہیں کرنا کیونکہ ہم آج دیکھ رہے ہیں کہ معاشرے میں </a:t>
            </a:r>
            <a:r>
              <a:rPr kumimoji="0" lang="en-US" sz="1600" b="0"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rPr>
              <a:t>lesbian</a:t>
            </a:r>
            <a:r>
              <a:rPr kumimoji="0" lang="ur-PK" sz="1600" b="0"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rPr>
              <a:t> بھی پائی جانے لگی ہیں </a:t>
            </a:r>
          </a:p>
          <a:p>
            <a:pPr marL="0" marR="0" lvl="0" indent="0" algn="ctr" defTabSz="914400" rtl="1" eaLnBrk="1" fontAlgn="auto" latinLnBrk="0" hangingPunct="1">
              <a:lnSpc>
                <a:spcPct val="100000"/>
              </a:lnSpc>
              <a:spcBef>
                <a:spcPts val="0"/>
              </a:spcBef>
              <a:spcAft>
                <a:spcPts val="0"/>
              </a:spcAft>
              <a:buClrTx/>
              <a:buSzTx/>
              <a:buFontTx/>
              <a:buNone/>
              <a:tabLst/>
              <a:defRPr/>
            </a:pPr>
            <a:r>
              <a:rPr lang="ur-PK" sz="1600" dirty="0">
                <a:effectLst/>
              </a:rPr>
              <a:t>و</a:t>
            </a:r>
            <a:r>
              <a:rPr lang="ur-PK" sz="1600" b="1" dirty="0">
                <a:effectLst/>
                <a:latin typeface="Attari_Quraan_Word" panose="02000000000000000000" pitchFamily="2" charset="-78"/>
                <a:cs typeface="Attari_Quraan_Word" panose="02000000000000000000" pitchFamily="2" charset="-78"/>
              </a:rPr>
              <a:t>َلَا يَضْرِبْنَ بِأَرْجُلِهِنَّ لِيُعْلَمَ مَا يُخْفِينَ مِن زِينَتِهِنَّ</a:t>
            </a:r>
          </a:p>
          <a:p>
            <a:pPr marL="0" marR="0" lvl="0" indent="0" algn="ctr" defTabSz="914400" rtl="1" eaLnBrk="1" fontAlgn="auto" latinLnBrk="0" hangingPunct="1">
              <a:lnSpc>
                <a:spcPct val="100000"/>
              </a:lnSpc>
              <a:spcBef>
                <a:spcPts val="0"/>
              </a:spcBef>
              <a:spcAft>
                <a:spcPts val="0"/>
              </a:spcAft>
              <a:buClrTx/>
              <a:buSzTx/>
              <a:buFontTx/>
              <a:buNone/>
              <a:tabLst/>
              <a:defRPr/>
            </a:pPr>
            <a:r>
              <a:rPr lang="ur-PK" sz="1600" b="1" dirty="0">
                <a:effectLst/>
                <a:latin typeface="Jameel Noori Nastaleeq" panose="02000503000000020004" pitchFamily="2" charset="-78"/>
                <a:cs typeface="Jameel Noori Nastaleeq" panose="02000503000000020004" pitchFamily="2" charset="-78"/>
              </a:rPr>
              <a:t>وہ ا پنے پاؤں زمین پر مارتی ہوئی نہ چلا کریں کہ اپنی جو زینت انہوں نے چھپا رکھی ہو </a:t>
            </a:r>
            <a:endParaRPr kumimoji="0" lang="ur-PK" sz="1600" b="1"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ur-PK" sz="1600" dirty="0">
                <a:latin typeface="Jameel Noori Nastaleeq" panose="02000503000000020004" pitchFamily="2" charset="-78"/>
                <a:cs typeface="Jameel Noori Nastaleeq" panose="02000503000000020004" pitchFamily="2" charset="-78"/>
              </a:rPr>
              <a:t>حجاب کرنے والی خواتین کو اتنا حسّاس</a:t>
            </a:r>
            <a:r>
              <a:rPr lang="ur-PK" sz="1600" baseline="0" dirty="0">
                <a:latin typeface="Jameel Noori Nastaleeq" panose="02000503000000020004" pitchFamily="2" charset="-78"/>
                <a:cs typeface="Jameel Noori Nastaleeq" panose="02000503000000020004" pitchFamily="2" charset="-78"/>
              </a:rPr>
              <a:t> ہونا چاہیئے کہ وہ سمجھ لیں کہ اور دیگر ایسے ذرائع بھی نہ اختیار کریں جو مردوں کو اپنی طرف متوجہ کرے مثلاً پازیب،خوشبو،چلنے کاخاص اسٹائل اور </a:t>
            </a:r>
            <a:r>
              <a:rPr lang="en-US" sz="1600" baseline="0" dirty="0">
                <a:latin typeface="Jameel Noori Nastaleeq" panose="02000503000000020004" pitchFamily="2" charset="-78"/>
                <a:cs typeface="Jameel Noori Nastaleeq" panose="02000503000000020004" pitchFamily="2" charset="-78"/>
              </a:rPr>
              <a:t>Heels</a:t>
            </a:r>
            <a:r>
              <a:rPr lang="ur-PK" sz="1600" baseline="0" dirty="0">
                <a:latin typeface="Jameel Noori Nastaleeq" panose="02000503000000020004" pitchFamily="2" charset="-78"/>
                <a:cs typeface="Jameel Noori Nastaleeq" panose="02000503000000020004" pitchFamily="2" charset="-78"/>
              </a:rPr>
              <a:t> </a:t>
            </a:r>
            <a:endParaRPr lang="en-US" sz="1600" dirty="0">
              <a:latin typeface="Jameel Noori Nastaleeq" panose="02000503000000020004" pitchFamily="2" charset="-78"/>
              <a:cs typeface="Jameel Noori Nastaleeq" panose="02000503000000020004"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endParaRPr>
          </a:p>
          <a:p>
            <a:endParaRPr lang="en-US" dirty="0"/>
          </a:p>
        </p:txBody>
      </p:sp>
      <p:sp>
        <p:nvSpPr>
          <p:cNvPr id="4" name="Slide Number Placeholder 3"/>
          <p:cNvSpPr>
            <a:spLocks noGrp="1"/>
          </p:cNvSpPr>
          <p:nvPr>
            <p:ph type="sldNum" sz="quarter" idx="10"/>
          </p:nvPr>
        </p:nvSpPr>
        <p:spPr/>
        <p:txBody>
          <a:bodyPr/>
          <a:lstStyle/>
          <a:p>
            <a:fld id="{F771BCAC-71AF-4D7F-91CA-CDF8674D2792}" type="slidenum">
              <a:rPr lang="en-US" smtClean="0"/>
              <a:pPr/>
              <a:t>11</a:t>
            </a:fld>
            <a:endParaRPr lang="en-US"/>
          </a:p>
        </p:txBody>
      </p:sp>
    </p:spTree>
    <p:extLst>
      <p:ext uri="{BB962C8B-B14F-4D97-AF65-F5344CB8AC3E}">
        <p14:creationId xmlns:p14="http://schemas.microsoft.com/office/powerpoint/2010/main" val="3747218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71BCAC-71AF-4D7F-91CA-CDF8674D2792}"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813900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sz="1600" dirty="0">
                <a:effectLst/>
                <a:latin typeface="Jameel Noori Nastaleeq" panose="02000503000000020004" pitchFamily="2" charset="-78"/>
                <a:cs typeface="Jameel Noori Nastaleeq" panose="02000503000000020004" pitchFamily="2" charset="-78"/>
              </a:rPr>
              <a:t>آج معاشرے</a:t>
            </a:r>
            <a:r>
              <a:rPr lang="ur-PK" sz="1600" baseline="0" dirty="0">
                <a:effectLst/>
                <a:latin typeface="Jameel Noori Nastaleeq" panose="02000503000000020004" pitchFamily="2" charset="-78"/>
                <a:cs typeface="Jameel Noori Nastaleeq" panose="02000503000000020004" pitchFamily="2" charset="-78"/>
              </a:rPr>
              <a:t> میں بے پردگی ، بے حیائی اس قدر عام ہو چکی ہے کہ جو حجاب لینا بھی چاہتی ہیں وہ اس وجہ سے نہیں لے پاتیں کہ انہیں تنقید کا نشانہ بننا پڑے گا،کسی بھی ادارے میں داخلے میں مشکل ہو گی ، رشتے نہیں آئیں گے وغیرہ وغیرہ </a:t>
            </a:r>
          </a:p>
          <a:p>
            <a:pPr algn="r" rtl="1"/>
            <a:r>
              <a:rPr lang="ur-PK" sz="1600" baseline="0" dirty="0">
                <a:effectLst/>
                <a:latin typeface="Attari_Quraan_Word" panose="02000000000000000000" pitchFamily="2" charset="-78"/>
                <a:cs typeface="Attari_Quraan_Word" panose="02000000000000000000" pitchFamily="2" charset="-78"/>
              </a:rPr>
              <a:t>  </a:t>
            </a:r>
          </a:p>
          <a:p>
            <a:pPr algn="r" rtl="1"/>
            <a:r>
              <a:rPr lang="ur-PK" sz="1600" baseline="0" dirty="0">
                <a:effectLst/>
                <a:latin typeface="Attari_Quraan_Word" panose="02000000000000000000" pitchFamily="2" charset="-78"/>
                <a:cs typeface="Attari_Quraan_Word" panose="02000000000000000000" pitchFamily="2" charset="-78"/>
              </a:rPr>
              <a:t>لیکن یہ یاد رہے کہ ،</a:t>
            </a:r>
            <a:endParaRPr lang="ur-PK" sz="1600" dirty="0">
              <a:effectLst/>
              <a:latin typeface="Attari_Quraan_Word" panose="02000000000000000000" pitchFamily="2" charset="-78"/>
              <a:cs typeface="Attari_Quraan_Word" panose="02000000000000000000" pitchFamily="2" charset="-78"/>
            </a:endParaRPr>
          </a:p>
          <a:p>
            <a:pPr algn="r" rtl="1"/>
            <a:r>
              <a:rPr lang="ur-PK" sz="1600" dirty="0">
                <a:effectLst/>
                <a:latin typeface="Attari_Quraan_Word" panose="02000000000000000000" pitchFamily="2" charset="-78"/>
                <a:cs typeface="Attari_Quraan_Word" panose="02000000000000000000" pitchFamily="2" charset="-78"/>
              </a:rPr>
              <a:t>مَن كَانَ يُؤْمِنُ بِاللَّـهِ وَالْيَوْمِ الْآخِرِ ۚ وَمَن يَتَّقِ اللَّـهَ يَجْعَل لَّهُ مَخْرَجًا ﴿</a:t>
            </a:r>
            <a:r>
              <a:rPr lang="ur-PK" sz="1600" dirty="0">
                <a:effectLst/>
                <a:latin typeface="Attari_Quraan_Word" panose="02000000000000000000" pitchFamily="2" charset="-78"/>
                <a:cs typeface="Attari_Quraan_Word" panose="02000000000000000000" pitchFamily="2" charset="-78"/>
                <a:hlinkClick r:id="rId3"/>
              </a:rPr>
              <a:t>٢</a:t>
            </a:r>
            <a:r>
              <a:rPr lang="ur-PK" sz="1600" dirty="0">
                <a:effectLst/>
                <a:latin typeface="Attari_Quraan_Word" panose="02000000000000000000" pitchFamily="2" charset="-78"/>
                <a:cs typeface="Attari_Quraan_Word" panose="02000000000000000000" pitchFamily="2" charset="-78"/>
              </a:rPr>
              <a:t>﴾</a:t>
            </a:r>
          </a:p>
          <a:p>
            <a:pPr algn="r" rtl="1"/>
            <a:r>
              <a:rPr lang="ur-PK" sz="1600" dirty="0">
                <a:effectLst/>
                <a:latin typeface="Jameel Noori Nastaleeq" panose="02000503000000020004" pitchFamily="2" charset="-78"/>
                <a:cs typeface="Jameel Noori Nastaleeq" panose="02000503000000020004" pitchFamily="2" charset="-78"/>
              </a:rPr>
              <a:t>جو کوئی اللہ سے ڈرتے ہوئے کام کرے گا اللہ اُس کے لیے مشکلات سے نکلنے کا کوئی راستہ پیدا کر دے گا (سورہ الطلاق)</a:t>
            </a:r>
            <a:endParaRPr lang="en-US" sz="16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F771BCAC-71AF-4D7F-91CA-CDF8674D2792}" type="slidenum">
              <a:rPr lang="en-US" smtClean="0"/>
              <a:pPr/>
              <a:t>14</a:t>
            </a:fld>
            <a:endParaRPr lang="en-US"/>
          </a:p>
        </p:txBody>
      </p:sp>
    </p:spTree>
    <p:extLst>
      <p:ext uri="{BB962C8B-B14F-4D97-AF65-F5344CB8AC3E}">
        <p14:creationId xmlns:p14="http://schemas.microsoft.com/office/powerpoint/2010/main" val="12240318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sz="1600" dirty="0">
                <a:latin typeface="Jameel Noori Nastaleeq" panose="02000503000000020004" pitchFamily="2" charset="-78"/>
                <a:cs typeface="Jameel Noori Nastaleeq" panose="02000503000000020004" pitchFamily="2" charset="-78"/>
              </a:rPr>
              <a:t>کیونکہ یہ شیطان کا خاص ہدف ہے </a:t>
            </a:r>
            <a:endParaRPr lang="en-US" sz="1600" dirty="0">
              <a:latin typeface="Jameel Noori Nastaleeq" panose="02000503000000020004" pitchFamily="2" charset="-78"/>
              <a:cs typeface="Jameel Noori Nastaleeq" panose="02000503000000020004" pitchFamily="2" charset="-78"/>
            </a:endParaRPr>
          </a:p>
          <a:p>
            <a:pPr marL="0" marR="0" indent="0" algn="r" defTabSz="914400" rtl="1" eaLnBrk="1" fontAlgn="auto" latinLnBrk="0" hangingPunct="1">
              <a:lnSpc>
                <a:spcPct val="100000"/>
              </a:lnSpc>
              <a:spcBef>
                <a:spcPts val="0"/>
              </a:spcBef>
              <a:spcAft>
                <a:spcPts val="0"/>
              </a:spcAft>
              <a:buClrTx/>
              <a:buSzTx/>
              <a:buFontTx/>
              <a:buNone/>
              <a:tabLst/>
              <a:defRPr/>
            </a:pPr>
            <a:r>
              <a:rPr lang="ur-PK" sz="1600" baseline="0" dirty="0">
                <a:latin typeface="Jameel Noori Nastaleeq" panose="02000503000000020004" pitchFamily="2" charset="-78"/>
                <a:cs typeface="Jameel Noori Nastaleeq" panose="02000503000000020004" pitchFamily="2" charset="-78"/>
              </a:rPr>
              <a:t>شیطان نے  دنیا کے پہلے انسان حضرت آدم علیہ السلام پر جو پہلا حملہ کیا وہ برہنگی کا ہی تھا اور اس نے اپنی چالوں سے  ان کا لباس جنت میں ہی اتروا دیا تھا اور آج بھی اس کا یہی ہتھیار ہے۔</a:t>
            </a:r>
            <a:r>
              <a:rPr lang="ur-PK" sz="1600" kern="1200" dirty="0">
                <a:solidFill>
                  <a:schemeClr val="tx1"/>
                </a:solidFill>
                <a:effectLst/>
                <a:latin typeface="Jameel Noori Nastaleeq" panose="02000503000000020004" pitchFamily="2" charset="-78"/>
                <a:ea typeface="+mn-ea"/>
                <a:cs typeface="Jameel Noori Nastaleeq" panose="02000503000000020004" pitchFamily="2" charset="-78"/>
              </a:rPr>
              <a:t/>
            </a:r>
            <a:br>
              <a:rPr lang="ur-PK" sz="1600" kern="1200" dirty="0">
                <a:solidFill>
                  <a:schemeClr val="tx1"/>
                </a:solidFill>
                <a:effectLst/>
                <a:latin typeface="Jameel Noori Nastaleeq" panose="02000503000000020004" pitchFamily="2" charset="-78"/>
                <a:ea typeface="+mn-ea"/>
                <a:cs typeface="Jameel Noori Nastaleeq" panose="02000503000000020004" pitchFamily="2" charset="-78"/>
              </a:rPr>
            </a:br>
            <a:r>
              <a:rPr lang="ur-PK" sz="1600" b="1" kern="1200" dirty="0">
                <a:solidFill>
                  <a:schemeClr val="tx1"/>
                </a:solidFill>
                <a:effectLst/>
                <a:latin typeface="Jameel Noori Nastaleeq" panose="02000503000000020004" pitchFamily="2" charset="-78"/>
                <a:ea typeface="+mn-ea"/>
                <a:cs typeface="Jameel Noori Nastaleeq" panose="02000503000000020004" pitchFamily="2" charset="-78"/>
              </a:rPr>
              <a:t>شیطان کی پہلی چال جو اس نے انسان کو فطرتِ انسانی کی سیدھی راہ سے ہٹانے کے لیے چلی، یہ تھی کہ اُس کے اِس جذبہ شرم وحیا پر ضرب لگائے اور برہنگی کے راستے سے اس کےلیے فواحش کا دروازہ کھولے اور اس کو جنسی معاملات میں بدراہ کردے۔ بالفاظِ دیگر اپنے حرف کے محاذ میں ضعیف ترین مقام جو اس نے حملہ کےلیے تلاش کیا وہ اس کی زندگی کا جنسی پہلو تھا،اور پہلی ضرب جو اس نے لگائی وہ اُس محافظ فصپل پر لگائی جو شرم و حیا کی صورت میں اللہ تعالیٰ نے انسانی فطرت میں رکھی تھی ۔ شیاطین ور ان کے شاگردوں کی یہ روش آج تک جوں کی توں قائم ہے ۔”ترقی“کا کوئی کام ان کے ہاں شروع نہیں ہو سکتا جب تک کہ عورت کو بے پردہ کرکے وہ بازار میں نہ لاکھڑا کریں اور اُسے کسی نہ کسی طرح عریاں نہ کردیں۔</a:t>
            </a:r>
          </a:p>
          <a:p>
            <a:pPr algn="r" rtl="1"/>
            <a:r>
              <a:rPr lang="ur-PK" sz="1600" b="1" kern="1200" dirty="0">
                <a:solidFill>
                  <a:schemeClr val="tx1"/>
                </a:solidFill>
                <a:effectLst/>
                <a:latin typeface="Jameel Noori Nastaleeq" panose="02000503000000020004" pitchFamily="2" charset="-78"/>
                <a:ea typeface="+mn-ea"/>
                <a:cs typeface="Jameel Noori Nastaleeq" panose="02000503000000020004" pitchFamily="2" charset="-78"/>
              </a:rPr>
              <a:t>		</a:t>
            </a:r>
            <a:r>
              <a:rPr lang="en-US" sz="1600" b="1" kern="1200" dirty="0">
                <a:solidFill>
                  <a:schemeClr val="tx1"/>
                </a:solidFill>
                <a:effectLst/>
                <a:latin typeface="Jameel Noori Nastaleeq" panose="02000503000000020004" pitchFamily="2" charset="-78"/>
                <a:ea typeface="+mn-ea"/>
                <a:cs typeface="Jameel Noori Nastaleeq" panose="02000503000000020004" pitchFamily="2" charset="-78"/>
              </a:rPr>
              <a:t>)</a:t>
            </a:r>
            <a:r>
              <a:rPr lang="ur-PK" sz="1600" b="1" kern="1200" dirty="0">
                <a:solidFill>
                  <a:schemeClr val="tx1"/>
                </a:solidFill>
                <a:effectLst/>
                <a:latin typeface="Jameel Noori Nastaleeq" panose="02000503000000020004" pitchFamily="2" charset="-78"/>
                <a:ea typeface="+mn-ea"/>
                <a:cs typeface="Jameel Noori Nastaleeq" panose="02000503000000020004" pitchFamily="2" charset="-78"/>
              </a:rPr>
              <a:t>تفہیم القرآن</a:t>
            </a:r>
            <a:r>
              <a:rPr lang="ur-PK" sz="1600" b="1" kern="1200" baseline="0" dirty="0">
                <a:solidFill>
                  <a:schemeClr val="tx1"/>
                </a:solidFill>
                <a:effectLst/>
                <a:latin typeface="Jameel Noori Nastaleeq" panose="02000503000000020004" pitchFamily="2" charset="-78"/>
                <a:ea typeface="+mn-ea"/>
                <a:cs typeface="Jameel Noori Nastaleeq" panose="02000503000000020004" pitchFamily="2" charset="-78"/>
              </a:rPr>
              <a:t> مولانا مودودی</a:t>
            </a:r>
            <a:r>
              <a:rPr lang="ur-PK" sz="1600" b="1" kern="1200" dirty="0">
                <a:solidFill>
                  <a:schemeClr val="tx1"/>
                </a:solidFill>
                <a:effectLst/>
                <a:latin typeface="Jameel Noori Nastaleeq" panose="02000503000000020004" pitchFamily="2" charset="-78"/>
                <a:ea typeface="+mn-ea"/>
                <a:cs typeface="Jameel Noori Nastaleeq" panose="02000503000000020004" pitchFamily="2" charset="-78"/>
              </a:rPr>
              <a:t> ۔سورہ الاعراف</a:t>
            </a:r>
            <a:r>
              <a:rPr lang="ur-PK" sz="1600" b="1" kern="1200" baseline="0" dirty="0">
                <a:solidFill>
                  <a:schemeClr val="tx1"/>
                </a:solidFill>
                <a:effectLst/>
                <a:latin typeface="Jameel Noori Nastaleeq" panose="02000503000000020004" pitchFamily="2" charset="-78"/>
                <a:ea typeface="+mn-ea"/>
                <a:cs typeface="Jameel Noori Nastaleeq" panose="02000503000000020004" pitchFamily="2" charset="-78"/>
              </a:rPr>
              <a:t> ۔حاشیہ نمبر 13)</a:t>
            </a:r>
            <a:endParaRPr lang="en-US" sz="1600" b="1" baseline="0" dirty="0">
              <a:latin typeface="Jameel Noori Nastaleeq" panose="02000503000000020004" pitchFamily="2" charset="-78"/>
              <a:cs typeface="Jameel Noori Nastaleeq" panose="02000503000000020004" pitchFamily="2" charset="-78"/>
            </a:endParaRPr>
          </a:p>
          <a:p>
            <a:pPr algn="r" rtl="1"/>
            <a:r>
              <a:rPr lang="ur-PK" sz="1600" baseline="0" dirty="0">
                <a:latin typeface="Jameel Noori Nastaleeq" panose="02000503000000020004" pitchFamily="2" charset="-78"/>
                <a:cs typeface="Jameel Noori Nastaleeq" panose="02000503000000020004" pitchFamily="2" charset="-78"/>
              </a:rPr>
              <a:t>اسلام ایک مکمل اور جدیددین ہے اس میں فرد کی عصمت و عفت کی حفاظت کا پورا انتظام ہے اس کا ایک جز پردہ ہے ۔جب یہ نظام قائم نہیں ہوتا تو معاشرہ پراگندگی کا شکار ہوتا ہے اور ہر طرح کی برائی جنم لیتی ہے </a:t>
            </a:r>
            <a:endParaRPr lang="ur-PK" sz="1600" dirty="0">
              <a:latin typeface="Jameel Noori Nastaleeq" panose="02000503000000020004" pitchFamily="2" charset="-78"/>
              <a:cs typeface="Jameel Noori Nastaleeq" panose="02000503000000020004" pitchFamily="2" charset="-78"/>
            </a:endParaRPr>
          </a:p>
          <a:p>
            <a:pPr algn="r" rtl="1"/>
            <a:r>
              <a:rPr lang="ur-PK" sz="1600" dirty="0">
                <a:latin typeface="Jameel Noori Nastaleeq" panose="02000503000000020004" pitchFamily="2" charset="-78"/>
                <a:cs typeface="Jameel Noori Nastaleeq" panose="02000503000000020004" pitchFamily="2" charset="-78"/>
              </a:rPr>
              <a:t>برھنگی کو شیطان جدت پسندی قرار دیتا ہے جبکہ برہنگی تو پتھروں کے دور میں تھی جتنا انسان تہذیب یافتہ ہوتا گیا</a:t>
            </a:r>
            <a:r>
              <a:rPr lang="ur-PK" sz="1600" baseline="0" dirty="0">
                <a:latin typeface="Jameel Noori Nastaleeq" panose="02000503000000020004" pitchFamily="2" charset="-78"/>
                <a:cs typeface="Jameel Noori Nastaleeq" panose="02000503000000020004" pitchFamily="2" charset="-78"/>
              </a:rPr>
              <a:t> اتنا ہی لباس پہنتا گیا ، آج کے دور میں بھی اگر انگریزوں کے لباس دیکھیں جو کہ اپنے آپ کو مہذب کہلاتے ہیں ان کے مرد شرٹ کے اوپر   واسکٹ اس کے اوپر ٹائی بھی اور اس کے اوپر کوٹ پہنتے ہیں جو جتنی بڑی محفل میں جاتا ہے اتنا ہی ڈریس اپ ہو کے جاتا ہے ۔</a:t>
            </a:r>
            <a:endParaRPr lang="en-US" sz="1600" baseline="0" dirty="0">
              <a:latin typeface="Jameel Noori Nastaleeq" panose="02000503000000020004" pitchFamily="2" charset="-78"/>
              <a:cs typeface="Jameel Noori Nastaleeq" panose="02000503000000020004" pitchFamily="2" charset="-78"/>
            </a:endParaRPr>
          </a:p>
          <a:p>
            <a:pPr algn="r" rtl="1"/>
            <a:r>
              <a:rPr lang="ur-PK" sz="1600" baseline="0" dirty="0">
                <a:latin typeface="Jameel Noori Nastaleeq" panose="02000503000000020004" pitchFamily="2" charset="-78"/>
                <a:cs typeface="Jameel Noori Nastaleeq" panose="02000503000000020004" pitchFamily="2" charset="-78"/>
              </a:rPr>
              <a:t>لیکن خواتین کےلئے یہ لازم کر دیا دیا ہے اگر انہیں ماڈرن اور مہذب نظر آنا ہے تو اپنے حجاب کو اتارنا ہو گا اور لباس کو کم سے کم کرنا ہو گا ۔۔۔۔یہ شیطان کی چالوں میں سے سب سے بڑی چال ہے کیونکہ وہ جانتا ہے کہ مسلمان معاشروں کو بگاڑنے کے لئے سب سے بہتر طریقہ یہ ہے کہ یہاں کی عورت کو بگاڑ دیا جائے اور اس کے ذریعے پورے معاشرے کو خراب کر دیا جائے ۔ </a:t>
            </a:r>
          </a:p>
        </p:txBody>
      </p:sp>
      <p:sp>
        <p:nvSpPr>
          <p:cNvPr id="4" name="Slide Number Placeholder 3"/>
          <p:cNvSpPr>
            <a:spLocks noGrp="1"/>
          </p:cNvSpPr>
          <p:nvPr>
            <p:ph type="sldNum" sz="quarter" idx="10"/>
          </p:nvPr>
        </p:nvSpPr>
        <p:spPr/>
        <p:txBody>
          <a:bodyPr/>
          <a:lstStyle/>
          <a:p>
            <a:fld id="{F771BCAC-71AF-4D7F-91CA-CDF8674D2792}" type="slidenum">
              <a:rPr lang="en-US" smtClean="0"/>
              <a:pPr/>
              <a:t>15</a:t>
            </a:fld>
            <a:endParaRPr lang="en-US"/>
          </a:p>
        </p:txBody>
      </p:sp>
    </p:spTree>
    <p:extLst>
      <p:ext uri="{BB962C8B-B14F-4D97-AF65-F5344CB8AC3E}">
        <p14:creationId xmlns:p14="http://schemas.microsoft.com/office/powerpoint/2010/main" val="1207880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ur-PK" sz="1600" baseline="0" dirty="0">
                <a:latin typeface="Jameel Noori Nastaleeq" panose="02000503000000020004" pitchFamily="2" charset="-78"/>
                <a:cs typeface="Jameel Noori Nastaleeq" panose="02000503000000020004" pitchFamily="2" charset="-78"/>
              </a:rPr>
              <a:t>باطل پرست ،شیطان کے حواری اسلام کے خلاف جنگ لڑ رہے ہیں اور حجاب اسلام کی علامت ہے اس وجہ سے اس کے خلاف اتنا رد عمل ظاہر کیا جاتا ہے ۔ انسان کو مادر پدر ننگا رہنے کی اجازت دینے اور ہم جنس پرستی کو قبول کرنے والے نام نہاد آزادی پسندوں کی منافقت یہ ہے کہ حجاب کو برداشت  نہیں کر سکتے ہےحالانکہ جس طرح ان کے مطابق ننگے رہنا ہر انسان کا اپنا اختیاری فعل ہے اسی طرح خود کو ڈھک کے رکھنا بھی انسان کا بنیادی حق ہے لیکن مختلف ممالک (جرمنی ،آسٹریلیا،ڈنمارک، برطانیہ ،کیلیفورنیا )میں حجاب پہنے والی خواتین کو تعلیمی اداروں اور ملازمتوں سے نکالا جا رہا ہے فلموں اور ویدیو گیمز میں بھی حجاب والی خواتین پر تشدد سکھایا جا رہا ہے ۔ </a:t>
            </a:r>
          </a:p>
          <a:p>
            <a:pPr marL="0" marR="0" indent="0" algn="r" defTabSz="914400" rtl="1" eaLnBrk="1" fontAlgn="auto" latinLnBrk="0" hangingPunct="1">
              <a:lnSpc>
                <a:spcPct val="100000"/>
              </a:lnSpc>
              <a:spcBef>
                <a:spcPts val="0"/>
              </a:spcBef>
              <a:spcAft>
                <a:spcPts val="0"/>
              </a:spcAft>
              <a:buClrTx/>
              <a:buSzTx/>
              <a:buFontTx/>
              <a:buNone/>
              <a:tabLst/>
              <a:defRPr/>
            </a:pPr>
            <a:r>
              <a:rPr lang="ur-PK" sz="1600" baseline="0" dirty="0">
                <a:latin typeface="Jameel Noori Nastaleeq" panose="02000503000000020004" pitchFamily="2" charset="-78"/>
                <a:cs typeface="Jameel Noori Nastaleeq" panose="02000503000000020004" pitchFamily="2" charset="-78"/>
              </a:rPr>
              <a:t>ایک  اسکالر نے حجاب کے بارے میں جو باتیں کہی ہیں وہ درج ذیل ہیں </a:t>
            </a:r>
          </a:p>
          <a:p>
            <a:pPr marL="0" marR="0" indent="0" algn="r" defTabSz="914400" rtl="1" eaLnBrk="1" fontAlgn="auto" latinLnBrk="0" hangingPunct="1">
              <a:lnSpc>
                <a:spcPct val="100000"/>
              </a:lnSpc>
              <a:spcBef>
                <a:spcPts val="0"/>
              </a:spcBef>
              <a:spcAft>
                <a:spcPts val="0"/>
              </a:spcAft>
              <a:buClrTx/>
              <a:buSzTx/>
              <a:buFontTx/>
              <a:buNone/>
              <a:tabLst/>
              <a:defRPr/>
            </a:pPr>
            <a:r>
              <a:rPr lang="ur-PK" sz="1600" baseline="0" dirty="0">
                <a:latin typeface="Jameel Noori Nastaleeq" panose="02000503000000020004" pitchFamily="2" charset="-78"/>
                <a:cs typeface="Jameel Noori Nastaleeq" panose="02000503000000020004" pitchFamily="2" charset="-78"/>
              </a:rPr>
              <a:t>مغرب کی طرف سے مسلمان عورت کے پردے /حجاب کو مختلف عنوان دیئے گئے ۔</a:t>
            </a:r>
          </a:p>
          <a:p>
            <a:pPr algn="r" rtl="1"/>
            <a:r>
              <a:rPr lang="ur-PK" sz="1600" baseline="0" dirty="0">
                <a:latin typeface="Jameel Noori Nastaleeq" panose="02000503000000020004" pitchFamily="2" charset="-78"/>
                <a:cs typeface="Jameel Noori Nastaleeq" panose="02000503000000020004" pitchFamily="2" charset="-78"/>
              </a:rPr>
              <a:t>پہلے اسکارف یا پردے کو مسلم خواتین کی ذہنی پسماندگی کی علامت قرار دیا جاتا تھا یعنی یہ سمجھا جاتا تھا کہ بیچاری مسلمان عورتیں نہ پڑھی لکھی ہوتی ہیں نہ انہیں دنیا کے بارے میں کچھ علم ہے نہ ان کے پاس تعلیم ہے نہ سماجی مرتبہ ظاہر ہے وہ اس صورت میں منہ چھپائے نہ پھریں تو اور کیا کریں ۔؟</a:t>
            </a:r>
          </a:p>
          <a:p>
            <a:pPr algn="r" rtl="1"/>
            <a:r>
              <a:rPr lang="ur-PK" sz="1600" baseline="0" dirty="0">
                <a:latin typeface="Jameel Noori Nastaleeq" panose="02000503000000020004" pitchFamily="2" charset="-78"/>
                <a:cs typeface="Jameel Noori Nastaleeq" panose="02000503000000020004" pitchFamily="2" charset="-78"/>
              </a:rPr>
              <a:t>اگلے مرحلے میں اسکارف یا پردے کو ظلم اور جبر کی علامت بتایا گیا اور کہا گیا کہ مردوں کی طرف سے ان پر تھوپا گیا ہے ،مسلم دنیا کے مرد کم نظر اور پسماندہ ہیں انہیں خواتین پر ظلم کرنے میں لطف ملتا ہے ۔</a:t>
            </a:r>
          </a:p>
          <a:p>
            <a:pPr algn="r" rtl="1"/>
            <a:r>
              <a:rPr lang="ur-PK" sz="1600" baseline="0" dirty="0">
                <a:latin typeface="Jameel Noori Nastaleeq" panose="02000503000000020004" pitchFamily="2" charset="-78"/>
                <a:cs typeface="Jameel Noori Nastaleeq" panose="02000503000000020004" pitchFamily="2" charset="-78"/>
              </a:rPr>
              <a:t> اس کے بعد اسلام کو ایک </a:t>
            </a:r>
            <a:r>
              <a:rPr lang="en-US" sz="1600" baseline="0" dirty="0">
                <a:latin typeface="Jameel Noori Nastaleeq" panose="02000503000000020004" pitchFamily="2" charset="-78"/>
                <a:cs typeface="Jameel Noori Nastaleeq" panose="02000503000000020004" pitchFamily="2" charset="-78"/>
              </a:rPr>
              <a:t>Political Statement</a:t>
            </a:r>
            <a:r>
              <a:rPr lang="ur-PK" sz="1600" baseline="0" dirty="0">
                <a:latin typeface="Jameel Noori Nastaleeq" panose="02000503000000020004" pitchFamily="2" charset="-78"/>
                <a:cs typeface="Jameel Noori Nastaleeq" panose="02000503000000020004" pitchFamily="2" charset="-78"/>
              </a:rPr>
              <a:t> کے طور پر لیا گیا اور کہا گیا کہ یہ دراصل سیاسی اسلام چاہنے والوں کا اختیار کردہ ہے جو انتہا پسند ہیں اور پردے جیسی  انتہا پسندی چاہتے ہیں ۔ </a:t>
            </a:r>
          </a:p>
          <a:p>
            <a:pPr algn="r" rtl="1"/>
            <a:r>
              <a:rPr lang="ur-PK" sz="1600" baseline="0" dirty="0">
                <a:latin typeface="Jameel Noori Nastaleeq" panose="02000503000000020004" pitchFamily="2" charset="-78"/>
                <a:cs typeface="Jameel Noori Nastaleeq" panose="02000503000000020004" pitchFamily="2" charset="-78"/>
              </a:rPr>
              <a:t>اس کے بعد دنیاکے بدلتے حالات نے اس کو </a:t>
            </a:r>
            <a:r>
              <a:rPr lang="en-US" sz="1600" baseline="0" dirty="0">
                <a:latin typeface="Jameel Noori Nastaleeq" panose="02000503000000020004" pitchFamily="2" charset="-78"/>
                <a:cs typeface="Jameel Noori Nastaleeq" panose="02000503000000020004" pitchFamily="2" charset="-78"/>
              </a:rPr>
              <a:t>culture and civilization statement </a:t>
            </a:r>
            <a:r>
              <a:rPr lang="ur-PK" sz="1600" baseline="0" dirty="0">
                <a:latin typeface="Jameel Noori Nastaleeq" panose="02000503000000020004" pitchFamily="2" charset="-78"/>
                <a:cs typeface="Jameel Noori Nastaleeq" panose="02000503000000020004" pitchFamily="2" charset="-78"/>
              </a:rPr>
              <a:t> میں ڈھال دیا ،11 ستمبر کے بعد اسکارف آزادی کی علامت بن گیا ہے اور سیکولرز عناصر اس سے اسلئے خوف زدہ ہیں کہ یہ مسلمانوں کی شخصی آزادی کی علامت ہے (شاہنواز فاروقی 2008)</a:t>
            </a:r>
          </a:p>
          <a:p>
            <a:pPr algn="r" rtl="1"/>
            <a:endParaRPr lang="ur-PK" sz="1600" baseline="0" dirty="0">
              <a:latin typeface="Jameel Noori Nastaleeq" panose="02000503000000020004" pitchFamily="2" charset="-78"/>
              <a:cs typeface="Jameel Noori Nastaleeq" panose="02000503000000020004"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endParaRPr>
          </a:p>
          <a:p>
            <a:endParaRPr lang="en-US" dirty="0"/>
          </a:p>
        </p:txBody>
      </p:sp>
      <p:sp>
        <p:nvSpPr>
          <p:cNvPr id="4" name="Slide Number Placeholder 3"/>
          <p:cNvSpPr>
            <a:spLocks noGrp="1"/>
          </p:cNvSpPr>
          <p:nvPr>
            <p:ph type="sldNum" sz="quarter" idx="10"/>
          </p:nvPr>
        </p:nvSpPr>
        <p:spPr/>
        <p:txBody>
          <a:bodyPr/>
          <a:lstStyle/>
          <a:p>
            <a:fld id="{F771BCAC-71AF-4D7F-91CA-CDF8674D2792}"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048090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kumimoji="0" lang="ur-PK" sz="1600" b="0"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rPr>
              <a:t>آج اس شعائر اسلام پر ہر طرف سے حملے ہیں ایک طرف مستشرقین ہیں دوسری طرف وہ ہیں جو برائے نام مسلمان ہیں ماڈریٹ مسلمان کہلاتے  ہیں، اس کے علاوہ مسلمانوں کی  ایک اور قسم ہے جو اسلام پر شرمندہ ہیں اور یہ دونوں طبقات اسلامی شعار  کے خلاف ہی بات کرتے ہیں اور اس معاملے میں غیر مسلموں کی پیروی کرتے ہیں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600" b="0"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rPr>
              <a:t>غیر مسلم ممالک ایسی قانون سازی کر رہے ہیں جس کی بناء پر مسلمان عورت سر پر اسکارف بھی نہ رکھ سکے اگر وہ حجاب کرے گی تو نہ تعلیمی اداروں میں داخل ہو سکے گی نہ کسی اجتماعی فائدے کے ادارے میں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600" b="0"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rPr>
              <a:t>مسلمان ممالک میں غیر بیانیہ پابندی کی سی کیفیت ہے کہیں برقعے کا مذاق اڑاتے ہیں ، کہیں نقاب اتار کے شناخت کروانے کو کہتے ہیں اور کہیں شک و شبہ کا اظہار کر کے تلاشیاں لیتے ہیں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600" b="0"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rPr>
              <a:t>کچھ مسلم ممالک میں اسلام کی طرف پلٹنے کی لہر اٹھی ہے اور وہاں کی  اسلامی تحریک کے زیر اثر مسلمان خواتین حجاب کی طرف متوجہ ہو رہی ہیں ان میں ترکی ،تیونس ،مصر، سوڈان شامل ہیں ۔ </a:t>
            </a:r>
          </a:p>
          <a:p>
            <a:pPr marL="0" marR="0" indent="0" algn="r" defTabSz="914400" rtl="1" eaLnBrk="1" fontAlgn="auto" latinLnBrk="0" hangingPunct="1">
              <a:lnSpc>
                <a:spcPct val="100000"/>
              </a:lnSpc>
              <a:spcBef>
                <a:spcPts val="0"/>
              </a:spcBef>
              <a:spcAft>
                <a:spcPts val="0"/>
              </a:spcAft>
              <a:buClrTx/>
              <a:buSzTx/>
              <a:buFontTx/>
              <a:buNone/>
              <a:tabLst/>
              <a:defRPr/>
            </a:pPr>
            <a:r>
              <a:rPr lang="ur-PK" sz="1600" dirty="0">
                <a:latin typeface="Jameel Noori Nastaleeq" panose="02000503000000020004" pitchFamily="2" charset="-78"/>
                <a:cs typeface="Jameel Noori Nastaleeq" panose="02000503000000020004" pitchFamily="2" charset="-78"/>
              </a:rPr>
              <a:t>آئیے اپنے حق کے لئے مضبوطی</a:t>
            </a:r>
            <a:r>
              <a:rPr lang="ur-PK" sz="1600" baseline="0" dirty="0">
                <a:latin typeface="Jameel Noori Nastaleeq" panose="02000503000000020004" pitchFamily="2" charset="-78"/>
                <a:cs typeface="Jameel Noori Nastaleeq" panose="02000503000000020004" pitchFamily="2" charset="-78"/>
              </a:rPr>
              <a:t> کے ساتھ کھڑے ہو جائیں اور کسی کو اپنے بنیادی حق پر ڈاکا نہ ڈالنے دیں </a:t>
            </a:r>
          </a:p>
          <a:p>
            <a:pPr marL="0" marR="0" indent="0" algn="r" defTabSz="914400" rtl="1" eaLnBrk="1" fontAlgn="auto" latinLnBrk="0" hangingPunct="1">
              <a:lnSpc>
                <a:spcPct val="100000"/>
              </a:lnSpc>
              <a:spcBef>
                <a:spcPts val="0"/>
              </a:spcBef>
              <a:spcAft>
                <a:spcPts val="0"/>
              </a:spcAft>
              <a:buClrTx/>
              <a:buSzTx/>
              <a:buFontTx/>
              <a:buNone/>
              <a:tabLst/>
              <a:defRPr/>
            </a:pPr>
            <a:r>
              <a:rPr lang="ur-PK" sz="1600" baseline="0" dirty="0">
                <a:latin typeface="Jameel Noori Nastaleeq" panose="02000503000000020004" pitchFamily="2" charset="-78"/>
                <a:cs typeface="Jameel Noori Nastaleeq" panose="02000503000000020004" pitchFamily="2" charset="-78"/>
              </a:rPr>
              <a:t>۔۔۔۔۔۔۔۔۔۔۔۔۔۔۔۔۔۔۔۔۔۔۔۔۔۔۔۔۔۔۔۔۔۔۔۔۔۔۔۔۔۔۔۔۔۔۔۔۔۔۔۔۔۔۔۔۔۔۔۔۔۔</a:t>
            </a:r>
          </a:p>
          <a:p>
            <a:pPr marL="0" marR="0" indent="0" algn="r" defTabSz="914400" rtl="1" eaLnBrk="1" fontAlgn="auto" latinLnBrk="0" hangingPunct="1">
              <a:lnSpc>
                <a:spcPct val="100000"/>
              </a:lnSpc>
              <a:spcBef>
                <a:spcPts val="0"/>
              </a:spcBef>
              <a:spcAft>
                <a:spcPts val="0"/>
              </a:spcAft>
              <a:buClrTx/>
              <a:buSzTx/>
              <a:buFontTx/>
              <a:buNone/>
              <a:tabLst/>
              <a:defRPr/>
            </a:pPr>
            <a:r>
              <a:rPr lang="ur-PK" sz="1600" baseline="0" dirty="0">
                <a:latin typeface="Jameel Noori Nastaleeq" panose="02000503000000020004" pitchFamily="2" charset="-78"/>
                <a:cs typeface="Jameel Noori Nastaleeq" panose="02000503000000020004" pitchFamily="2" charset="-78"/>
              </a:rPr>
              <a:t> </a:t>
            </a:r>
            <a:r>
              <a:rPr lang="ur-PK" sz="1600" b="1" baseline="0" dirty="0">
                <a:latin typeface="Jameel Noori Nastaleeq" panose="02000503000000020004" pitchFamily="2" charset="-78"/>
                <a:cs typeface="Jameel Noori Nastaleeq" panose="02000503000000020004" pitchFamily="2" charset="-78"/>
              </a:rPr>
              <a:t>حیاء کے موضوع پر ہماری پریزنٹیشن </a:t>
            </a:r>
            <a:r>
              <a:rPr lang="en-US" sz="1600" b="1" baseline="0" dirty="0">
                <a:latin typeface="Jameel Noori Nastaleeq" panose="02000503000000020004" pitchFamily="2" charset="-78"/>
                <a:cs typeface="Jameel Noori Nastaleeq" panose="02000503000000020004" pitchFamily="2" charset="-78"/>
              </a:rPr>
              <a:t>Revival of Nature</a:t>
            </a:r>
            <a:r>
              <a:rPr lang="ur-PK" sz="1600" b="1" baseline="0" dirty="0">
                <a:latin typeface="Jameel Noori Nastaleeq" panose="02000503000000020004" pitchFamily="2" charset="-78"/>
                <a:cs typeface="Jameel Noori Nastaleeq" panose="02000503000000020004" pitchFamily="2" charset="-78"/>
              </a:rPr>
              <a:t> کے نام سے موجود ہے ضرورت ہو تو اس سے استفادہ کر یں اس میں صرف حجاب کی بات کی گئی ہے ۔ </a:t>
            </a:r>
          </a:p>
          <a:p>
            <a:pPr algn="r" rtl="1"/>
            <a:endParaRPr lang="en-US" sz="16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F771BCAC-71AF-4D7F-91CA-CDF8674D2792}" type="slidenum">
              <a:rPr lang="en-US" smtClean="0"/>
              <a:pPr/>
              <a:t>17</a:t>
            </a:fld>
            <a:endParaRPr lang="en-US"/>
          </a:p>
        </p:txBody>
      </p:sp>
    </p:spTree>
    <p:extLst>
      <p:ext uri="{BB962C8B-B14F-4D97-AF65-F5344CB8AC3E}">
        <p14:creationId xmlns:p14="http://schemas.microsoft.com/office/powerpoint/2010/main" val="26476149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algn="r" rtl="1">
              <a:lnSpc>
                <a:spcPct val="107000"/>
              </a:lnSpc>
              <a:spcBef>
                <a:spcPts val="0"/>
              </a:spcBef>
              <a:spcAft>
                <a:spcPts val="800"/>
              </a:spcAft>
            </a:pPr>
            <a:r>
              <a:rPr lang="ur-PK" sz="1600" b="0" dirty="0">
                <a:effectLst/>
                <a:latin typeface="Jameel Noori Nastaleeq" panose="02000503000000020004" pitchFamily="2" charset="-78"/>
                <a:ea typeface="Times New Roman" panose="02020603050405020304" pitchFamily="18" charset="0"/>
                <a:cs typeface="Jameel Noori Nastaleeq" panose="02000503000000020004" pitchFamily="2" charset="-78"/>
              </a:rPr>
              <a:t>مدرسات</a:t>
            </a:r>
            <a:r>
              <a:rPr lang="ur-PK" sz="1600" b="0" baseline="0" dirty="0">
                <a:effectLst/>
                <a:latin typeface="Jameel Noori Nastaleeq" panose="02000503000000020004" pitchFamily="2" charset="-78"/>
                <a:ea typeface="Times New Roman" panose="02020603050405020304" pitchFamily="18" charset="0"/>
                <a:cs typeface="Jameel Noori Nastaleeq" panose="02000503000000020004" pitchFamily="2" charset="-78"/>
              </a:rPr>
              <a:t> مزید تشریح اور معلومات کے لئے مولانا مودودی ؒ کی کتاب ‘’پردہ’’ اور ‘’لباس تہذیب کی علامت ‘’از ڈاکٹر رخسانہ جبیں کا مطالعہ کر لیں ۔ </a:t>
            </a:r>
            <a:endParaRPr lang="en-US" sz="1600" b="0" dirty="0">
              <a:effectLst/>
              <a:latin typeface="Jameel Noori Nastaleeq" panose="02000503000000020004" pitchFamily="2" charset="-78"/>
              <a:ea typeface="Times New Roman" panose="02020603050405020304" pitchFamily="18" charset="0"/>
              <a:cs typeface="Jameel Noori Nastaleeq" panose="02000503000000020004" pitchFamily="2" charset="-78"/>
            </a:endParaRPr>
          </a:p>
          <a:p>
            <a:pPr marL="0" marR="0">
              <a:lnSpc>
                <a:spcPct val="107000"/>
              </a:lnSpc>
              <a:spcBef>
                <a:spcPts val="0"/>
              </a:spcBef>
              <a:spcAft>
                <a:spcPts val="800"/>
              </a:spcAft>
            </a:pPr>
            <a:r>
              <a:rPr lang="en-US" sz="1600" b="1" dirty="0">
                <a:effectLst/>
                <a:latin typeface="Times New Roman" panose="02020603050405020304" pitchFamily="18" charset="0"/>
                <a:ea typeface="Times New Roman" panose="02020603050405020304" pitchFamily="18" charset="0"/>
                <a:cs typeface="Arial" panose="020B0604020202020204" pitchFamily="34" charset="0"/>
              </a:rPr>
              <a:t>How big is the problem of Violence Against Women throughout the world</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600" dirty="0">
                <a:effectLst/>
                <a:latin typeface="Times New Roman" panose="02020603050405020304" pitchFamily="18" charset="0"/>
                <a:ea typeface="Times New Roman" panose="02020603050405020304" pitchFamily="18" charset="0"/>
                <a:cs typeface="Arial" panose="020B0604020202020204" pitchFamily="34" charset="0"/>
              </a:rPr>
              <a:t>Violence Against Women is the most pressing issue throughout the world:</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600" dirty="0">
                <a:effectLst/>
                <a:latin typeface="Times New Roman" panose="02020603050405020304" pitchFamily="18" charset="0"/>
                <a:ea typeface="Times New Roman" panose="02020603050405020304" pitchFamily="18" charset="0"/>
                <a:cs typeface="Arial" panose="020B0604020202020204" pitchFamily="34" charset="0"/>
              </a:rPr>
              <a:t>Globally the most common form of violence experienced by women is physical violence inflicted by an intimate partner</a:t>
            </a:r>
            <a:r>
              <a:rPr lang="en-US" sz="1600" dirty="0">
                <a:solidFill>
                  <a:srgbClr val="0000FF"/>
                </a:solidFill>
                <a:effectLst/>
                <a:latin typeface="Times New Roman" panose="02020603050405020304" pitchFamily="18" charset="0"/>
                <a:ea typeface="Times New Roman" panose="02020603050405020304" pitchFamily="18" charset="0"/>
                <a:cs typeface="Arial" panose="020B0604020202020204" pitchFamily="34" charset="0"/>
                <a:hlinkClick r:id="rId3"/>
              </a:rPr>
              <a:t>[2]</a:t>
            </a:r>
            <a:r>
              <a:rPr lang="en-US" sz="1600" dirty="0">
                <a:effectLst/>
                <a:latin typeface="Times New Roman" panose="02020603050405020304" pitchFamily="18" charset="0"/>
                <a:ea typeface="Times New Roman" panose="02020603050405020304" pitchFamily="18" charset="0"/>
                <a:cs typeface="Arial" panose="020B0604020202020204" pitchFamily="34" charset="0"/>
              </a:rPr>
              <a:t>. One in three women have been abused or subjected to gender-based violence in their lives</a:t>
            </a:r>
            <a:r>
              <a:rPr lang="en-US" sz="1600" dirty="0">
                <a:solidFill>
                  <a:srgbClr val="0000FF"/>
                </a:solidFill>
                <a:effectLst/>
                <a:latin typeface="Times New Roman" panose="02020603050405020304" pitchFamily="18" charset="0"/>
                <a:ea typeface="Times New Roman" panose="02020603050405020304" pitchFamily="18" charset="0"/>
                <a:cs typeface="Arial" panose="020B0604020202020204" pitchFamily="34" charset="0"/>
                <a:hlinkClick r:id="rId4"/>
              </a:rPr>
              <a:t>[3]</a:t>
            </a:r>
            <a:r>
              <a:rPr lang="en-US" sz="1600"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600" dirty="0">
                <a:effectLst/>
                <a:latin typeface="Times New Roman" panose="02020603050405020304" pitchFamily="18" charset="0"/>
                <a:ea typeface="Times New Roman" panose="02020603050405020304" pitchFamily="18" charset="0"/>
                <a:cs typeface="Arial" panose="020B0604020202020204" pitchFamily="34" charset="0"/>
              </a:rPr>
              <a:t>In Australia, Canada, Israel, South Africa and the United States, between 40 and 70 percent of female murder victims were killed by their intimate partners</a:t>
            </a:r>
            <a:r>
              <a:rPr lang="en-US" sz="1600" dirty="0">
                <a:solidFill>
                  <a:srgbClr val="0000FF"/>
                </a:solidFill>
                <a:effectLst/>
                <a:latin typeface="Times New Roman" panose="02020603050405020304" pitchFamily="18" charset="0"/>
                <a:ea typeface="Times New Roman" panose="02020603050405020304" pitchFamily="18" charset="0"/>
                <a:cs typeface="Arial" panose="020B0604020202020204" pitchFamily="34" charset="0"/>
                <a:hlinkClick r:id="rId5"/>
              </a:rPr>
              <a:t>[4]</a:t>
            </a:r>
            <a:r>
              <a:rPr lang="en-US" sz="1600"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600" dirty="0">
                <a:effectLst/>
                <a:latin typeface="Times New Roman" panose="02020603050405020304" pitchFamily="18" charset="0"/>
                <a:ea typeface="Times New Roman" panose="02020603050405020304" pitchFamily="18" charset="0"/>
                <a:cs typeface="Arial" panose="020B0604020202020204" pitchFamily="34" charset="0"/>
              </a:rPr>
              <a:t>Up to 70 percent of women experience physical or sexual violence from men in their lifetime — the majority by husbands, intimate partners or someone they know</a:t>
            </a:r>
            <a:r>
              <a:rPr lang="en-US" sz="1600" dirty="0">
                <a:solidFill>
                  <a:srgbClr val="0000FF"/>
                </a:solidFill>
                <a:effectLst/>
                <a:latin typeface="Times New Roman" panose="02020603050405020304" pitchFamily="18" charset="0"/>
                <a:ea typeface="Times New Roman" panose="02020603050405020304" pitchFamily="18" charset="0"/>
                <a:cs typeface="Arial" panose="020B0604020202020204" pitchFamily="34" charset="0"/>
                <a:hlinkClick r:id="rId6"/>
              </a:rPr>
              <a:t>[5]</a:t>
            </a:r>
            <a:r>
              <a:rPr lang="en-US" sz="1600"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600" dirty="0">
                <a:effectLst/>
                <a:latin typeface="Times New Roman" panose="02020603050405020304" pitchFamily="18" charset="0"/>
                <a:ea typeface="Times New Roman" panose="02020603050405020304" pitchFamily="18" charset="0"/>
                <a:cs typeface="Arial" panose="020B0604020202020204" pitchFamily="34" charset="0"/>
              </a:rPr>
              <a:t>Both intimate partner violence and sexual violence against women are major public health problems and violations of women’s human rights</a:t>
            </a:r>
            <a:r>
              <a:rPr lang="en-US" sz="1600" dirty="0">
                <a:solidFill>
                  <a:srgbClr val="0000FF"/>
                </a:solidFill>
                <a:effectLst/>
                <a:latin typeface="Times New Roman" panose="02020603050405020304" pitchFamily="18" charset="0"/>
                <a:ea typeface="Times New Roman" panose="02020603050405020304" pitchFamily="18" charset="0"/>
                <a:cs typeface="Arial" panose="020B0604020202020204" pitchFamily="34" charset="0"/>
                <a:hlinkClick r:id="rId7"/>
              </a:rPr>
              <a:t>[6]</a:t>
            </a:r>
            <a:r>
              <a:rPr lang="en-US" sz="1600"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600" dirty="0">
                <a:effectLst/>
                <a:latin typeface="Times New Roman" panose="02020603050405020304" pitchFamily="18" charset="0"/>
                <a:ea typeface="Times New Roman" panose="02020603050405020304" pitchFamily="18" charset="0"/>
                <a:cs typeface="Arial" panose="020B0604020202020204" pitchFamily="34" charset="0"/>
              </a:rPr>
              <a:t>Worldwide, up to 50 percent of sexual assaults are committed against girls under 16.</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600" dirty="0">
                <a:effectLst/>
                <a:latin typeface="Times New Roman" panose="02020603050405020304" pitchFamily="18" charset="0"/>
                <a:ea typeface="Times New Roman" panose="02020603050405020304" pitchFamily="18" charset="0"/>
                <a:cs typeface="Arial" panose="020B0604020202020204" pitchFamily="34" charset="0"/>
              </a:rPr>
              <a:t>As many as 1 in 4 women experience physical and/or sexual violence during pregnancy which increases the likelihood of having a miscarriage, still birth and abortion</a:t>
            </a:r>
            <a:r>
              <a:rPr lang="en-US" sz="1600" dirty="0">
                <a:solidFill>
                  <a:srgbClr val="0000FF"/>
                </a:solidFill>
                <a:effectLst/>
                <a:latin typeface="Times New Roman" panose="02020603050405020304" pitchFamily="18" charset="0"/>
                <a:ea typeface="Times New Roman" panose="02020603050405020304" pitchFamily="18" charset="0"/>
                <a:cs typeface="Arial" panose="020B0604020202020204" pitchFamily="34" charset="0"/>
                <a:hlinkClick r:id="rId8"/>
              </a:rPr>
              <a:t>[7]</a:t>
            </a:r>
            <a:r>
              <a:rPr lang="en-US" sz="1600"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600" dirty="0">
                <a:effectLst/>
                <a:latin typeface="Times New Roman" panose="02020603050405020304" pitchFamily="18" charset="0"/>
                <a:ea typeface="Times New Roman" panose="02020603050405020304" pitchFamily="18" charset="0"/>
                <a:cs typeface="Arial" panose="020B0604020202020204" pitchFamily="34" charset="0"/>
              </a:rPr>
              <a:t>Every year 5,000 women are murdered by their relatives to protect the “</a:t>
            </a:r>
            <a:r>
              <a:rPr lang="en-US" sz="1600" dirty="0" err="1">
                <a:effectLst/>
                <a:latin typeface="Times New Roman" panose="02020603050405020304" pitchFamily="18" charset="0"/>
                <a:ea typeface="Times New Roman" panose="02020603050405020304" pitchFamily="18" charset="0"/>
                <a:cs typeface="Arial" panose="020B0604020202020204" pitchFamily="34" charset="0"/>
              </a:rPr>
              <a:t>honour</a:t>
            </a:r>
            <a:r>
              <a:rPr lang="en-US" sz="1600" dirty="0">
                <a:effectLst/>
                <a:latin typeface="Times New Roman" panose="02020603050405020304" pitchFamily="18" charset="0"/>
                <a:ea typeface="Times New Roman" panose="02020603050405020304" pitchFamily="18" charset="0"/>
                <a:cs typeface="Arial" panose="020B0604020202020204" pitchFamily="34" charset="0"/>
              </a:rPr>
              <a:t>” of the family</a:t>
            </a:r>
            <a:r>
              <a:rPr lang="en-US" sz="1600" dirty="0">
                <a:solidFill>
                  <a:srgbClr val="0000FF"/>
                </a:solidFill>
                <a:effectLst/>
                <a:latin typeface="Times New Roman" panose="02020603050405020304" pitchFamily="18" charset="0"/>
                <a:ea typeface="Times New Roman" panose="02020603050405020304" pitchFamily="18" charset="0"/>
                <a:cs typeface="Arial" panose="020B0604020202020204" pitchFamily="34" charset="0"/>
                <a:hlinkClick r:id="rId9"/>
              </a:rPr>
              <a:t>[8]</a:t>
            </a:r>
            <a:r>
              <a:rPr lang="en-US" sz="1600"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600" dirty="0">
                <a:effectLst/>
                <a:latin typeface="Times New Roman" panose="02020603050405020304" pitchFamily="18" charset="0"/>
                <a:ea typeface="Times New Roman" panose="02020603050405020304" pitchFamily="18" charset="0"/>
                <a:cs typeface="Arial" panose="020B0604020202020204" pitchFamily="34" charset="0"/>
              </a:rPr>
              <a:t>Women who are beaten by their partners are 48 per cent more likely to be infected with HIV/AIDS</a:t>
            </a:r>
            <a:r>
              <a:rPr lang="en-US" sz="1600" dirty="0">
                <a:solidFill>
                  <a:srgbClr val="0000FF"/>
                </a:solidFill>
                <a:effectLst/>
                <a:latin typeface="Times New Roman" panose="02020603050405020304" pitchFamily="18" charset="0"/>
                <a:ea typeface="Times New Roman" panose="02020603050405020304" pitchFamily="18" charset="0"/>
                <a:cs typeface="Arial" panose="020B0604020202020204" pitchFamily="34" charset="0"/>
                <a:hlinkClick r:id="rId10"/>
              </a:rPr>
              <a:t>[9]</a:t>
            </a:r>
            <a:r>
              <a:rPr lang="en-US" sz="1600"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600" dirty="0">
                <a:effectLst/>
                <a:latin typeface="Times New Roman" panose="02020603050405020304" pitchFamily="18" charset="0"/>
                <a:ea typeface="Times New Roman" panose="02020603050405020304" pitchFamily="18" charset="0"/>
                <a:cs typeface="Arial" panose="020B0604020202020204" pitchFamily="34" charset="0"/>
              </a:rPr>
              <a:t>2.5 million people are trafficked annually into situations including prostitution, forced </a:t>
            </a:r>
            <a:r>
              <a:rPr lang="en-US" sz="1600" dirty="0" err="1">
                <a:effectLst/>
                <a:latin typeface="Times New Roman" panose="02020603050405020304" pitchFamily="18" charset="0"/>
                <a:ea typeface="Times New Roman" panose="02020603050405020304" pitchFamily="18" charset="0"/>
                <a:cs typeface="Arial" panose="020B0604020202020204" pitchFamily="34" charset="0"/>
              </a:rPr>
              <a:t>labour</a:t>
            </a:r>
            <a:r>
              <a:rPr lang="en-US" sz="1600" dirty="0">
                <a:effectLst/>
                <a:latin typeface="Times New Roman" panose="02020603050405020304" pitchFamily="18" charset="0"/>
                <a:ea typeface="Times New Roman" panose="02020603050405020304" pitchFamily="18" charset="0"/>
                <a:cs typeface="Arial" panose="020B0604020202020204" pitchFamily="34" charset="0"/>
              </a:rPr>
              <a:t>, slavery or servitude. Women and girls account for about 80 per cent of the detected victims</a:t>
            </a:r>
            <a:r>
              <a:rPr lang="en-US" sz="1600" dirty="0">
                <a:solidFill>
                  <a:srgbClr val="0000FF"/>
                </a:solidFill>
                <a:effectLst/>
                <a:latin typeface="Times New Roman" panose="02020603050405020304" pitchFamily="18" charset="0"/>
                <a:ea typeface="Times New Roman" panose="02020603050405020304" pitchFamily="18" charset="0"/>
                <a:cs typeface="Arial" panose="020B0604020202020204" pitchFamily="34" charset="0"/>
                <a:hlinkClick r:id="rId11"/>
              </a:rPr>
              <a:t>[10]</a:t>
            </a:r>
            <a:r>
              <a:rPr lang="en-US" sz="1600"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600" b="1" dirty="0">
                <a:effectLst/>
                <a:latin typeface="Times New Roman" panose="02020603050405020304" pitchFamily="18" charset="0"/>
                <a:ea typeface="Times New Roman" panose="02020603050405020304" pitchFamily="18" charset="0"/>
                <a:cs typeface="Arial" panose="020B0604020202020204" pitchFamily="34" charset="0"/>
              </a:rPr>
              <a:t>Is Violence Against Women Still A Serious Problem in Canada?</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600" dirty="0">
                <a:effectLst/>
                <a:latin typeface="Times New Roman" panose="02020603050405020304" pitchFamily="18" charset="0"/>
                <a:ea typeface="Times New Roman" panose="02020603050405020304" pitchFamily="18" charset="0"/>
                <a:cs typeface="Arial" panose="020B0604020202020204" pitchFamily="34" charset="0"/>
              </a:rPr>
              <a:t>“Violence against women and girls continues unabated in every continent, country and culture. It takes a devastating toll on women’s lives, on their families and on society as a whole. Most societies prohibit such violence – yet the reality is that too often, it is covered up or tacitly condoned</a:t>
            </a:r>
            <a:r>
              <a:rPr lang="en-US" sz="1600" dirty="0">
                <a:solidFill>
                  <a:srgbClr val="0000FF"/>
                </a:solidFill>
                <a:effectLst/>
                <a:latin typeface="Times New Roman" panose="02020603050405020304" pitchFamily="18" charset="0"/>
                <a:ea typeface="Times New Roman" panose="02020603050405020304" pitchFamily="18" charset="0"/>
                <a:cs typeface="Arial" panose="020B0604020202020204" pitchFamily="34" charset="0"/>
                <a:hlinkClick r:id="rId12"/>
              </a:rPr>
              <a:t>[12]</a:t>
            </a:r>
            <a:r>
              <a:rPr lang="en-US" sz="1600"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600" dirty="0">
                <a:effectLst/>
                <a:latin typeface="Times New Roman" panose="02020603050405020304" pitchFamily="18" charset="0"/>
                <a:ea typeface="Times New Roman" panose="02020603050405020304" pitchFamily="18" charset="0"/>
                <a:cs typeface="Arial" panose="020B0604020202020204" pitchFamily="34" charset="0"/>
              </a:rPr>
              <a:t>On average, every six days a woman in Canada is killed by her intimate partner. In 2009, 67 women were murdered by a current or former spouse or boyfriend</a:t>
            </a:r>
            <a:r>
              <a:rPr lang="en-US" sz="1600" dirty="0">
                <a:solidFill>
                  <a:srgbClr val="0000FF"/>
                </a:solidFill>
                <a:effectLst/>
                <a:latin typeface="Times New Roman" panose="02020603050405020304" pitchFamily="18" charset="0"/>
                <a:ea typeface="Times New Roman" panose="02020603050405020304" pitchFamily="18" charset="0"/>
                <a:cs typeface="Arial" panose="020B0604020202020204" pitchFamily="34" charset="0"/>
                <a:hlinkClick r:id="rId13"/>
              </a:rPr>
              <a:t>[13]</a:t>
            </a:r>
            <a:r>
              <a:rPr lang="en-US" sz="1600"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600" dirty="0">
                <a:effectLst/>
                <a:latin typeface="Times New Roman" panose="02020603050405020304" pitchFamily="18" charset="0"/>
                <a:ea typeface="Times New Roman" panose="02020603050405020304" pitchFamily="18" charset="0"/>
                <a:cs typeface="Arial" panose="020B0604020202020204" pitchFamily="34" charset="0"/>
              </a:rPr>
              <a:t>54% of girls between aged 15 and 19 experience “sexual coercion” in a dating relationship</a:t>
            </a:r>
            <a:r>
              <a:rPr lang="en-US" sz="1600" dirty="0">
                <a:solidFill>
                  <a:srgbClr val="0000FF"/>
                </a:solidFill>
                <a:effectLst/>
                <a:latin typeface="Times New Roman" panose="02020603050405020304" pitchFamily="18" charset="0"/>
                <a:ea typeface="Times New Roman" panose="02020603050405020304" pitchFamily="18" charset="0"/>
                <a:cs typeface="Arial" panose="020B0604020202020204" pitchFamily="34" charset="0"/>
                <a:hlinkClick r:id="rId14"/>
              </a:rPr>
              <a:t>[14]</a:t>
            </a:r>
            <a:r>
              <a:rPr lang="en-US" sz="1600"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600" dirty="0">
                <a:effectLst/>
                <a:latin typeface="Times New Roman" panose="02020603050405020304" pitchFamily="18" charset="0"/>
                <a:ea typeface="Times New Roman" panose="02020603050405020304" pitchFamily="18" charset="0"/>
                <a:cs typeface="Arial" panose="020B0604020202020204" pitchFamily="34" charset="0"/>
              </a:rPr>
              <a:t>Aboriginal women in Canada are five times more likely than other women of the same age to die as the result of violence</a:t>
            </a:r>
            <a:r>
              <a:rPr lang="en-US" sz="1600" dirty="0">
                <a:solidFill>
                  <a:srgbClr val="0000FF"/>
                </a:solidFill>
                <a:effectLst/>
                <a:latin typeface="Times New Roman" panose="02020603050405020304" pitchFamily="18" charset="0"/>
                <a:ea typeface="Times New Roman" panose="02020603050405020304" pitchFamily="18" charset="0"/>
                <a:cs typeface="Arial" panose="020B0604020202020204" pitchFamily="34" charset="0"/>
                <a:hlinkClick r:id="rId15"/>
              </a:rPr>
              <a:t>[15]</a:t>
            </a:r>
            <a:r>
              <a:rPr lang="en-US" sz="1600"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600" dirty="0">
                <a:effectLst/>
                <a:latin typeface="Times New Roman" panose="02020603050405020304" pitchFamily="18" charset="0"/>
                <a:ea typeface="Times New Roman" panose="02020603050405020304" pitchFamily="18" charset="0"/>
                <a:cs typeface="Arial" panose="020B0604020202020204" pitchFamily="34" charset="0"/>
              </a:rPr>
              <a:t>Women aged 25 to 34 old are three times more likely to be physically or sexually assaulted by their spouse than those aged 45 and older</a:t>
            </a:r>
            <a:r>
              <a:rPr lang="en-US" sz="1600" dirty="0">
                <a:solidFill>
                  <a:srgbClr val="0000FF"/>
                </a:solidFill>
                <a:effectLst/>
                <a:latin typeface="Times New Roman" panose="02020603050405020304" pitchFamily="18" charset="0"/>
                <a:ea typeface="Times New Roman" panose="02020603050405020304" pitchFamily="18" charset="0"/>
                <a:cs typeface="Arial" panose="020B0604020202020204" pitchFamily="34" charset="0"/>
                <a:hlinkClick r:id="rId16"/>
              </a:rPr>
              <a:t>[16]</a:t>
            </a:r>
            <a:r>
              <a:rPr lang="en-US" sz="1600"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600" dirty="0">
                <a:effectLst/>
                <a:latin typeface="Times New Roman" panose="02020603050405020304" pitchFamily="18" charset="0"/>
                <a:ea typeface="Times New Roman" panose="02020603050405020304" pitchFamily="18" charset="0"/>
                <a:cs typeface="Arial" panose="020B0604020202020204" pitchFamily="34" charset="0"/>
              </a:rPr>
              <a:t>Emotional and economic abuse reinforces physical and sexual violence. 1 in 5 Canadian women experience some form of emotional or economic abuse in their intimate relationship</a:t>
            </a:r>
            <a:r>
              <a:rPr lang="en-US" sz="1600" dirty="0">
                <a:solidFill>
                  <a:srgbClr val="0000FF"/>
                </a:solidFill>
                <a:effectLst/>
                <a:latin typeface="Times New Roman" panose="02020603050405020304" pitchFamily="18" charset="0"/>
                <a:ea typeface="Times New Roman" panose="02020603050405020304" pitchFamily="18" charset="0"/>
                <a:cs typeface="Arial" panose="020B0604020202020204" pitchFamily="34" charset="0"/>
                <a:hlinkClick r:id="rId17"/>
              </a:rPr>
              <a:t>[17]</a:t>
            </a:r>
            <a:r>
              <a:rPr lang="en-US" sz="1600" b="1"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600" dirty="0">
                <a:effectLst/>
                <a:latin typeface="Times New Roman" panose="02020603050405020304" pitchFamily="18" charset="0"/>
                <a:ea typeface="Times New Roman" panose="02020603050405020304" pitchFamily="18" charset="0"/>
                <a:cs typeface="Arial" panose="020B0604020202020204" pitchFamily="34" charset="0"/>
              </a:rPr>
              <a:t>In almost every province, 9 in 10 victims of spousal-perpetrated criminal harassment are women</a:t>
            </a:r>
            <a:r>
              <a:rPr lang="en-US" sz="1600" dirty="0">
                <a:solidFill>
                  <a:srgbClr val="0000FF"/>
                </a:solidFill>
                <a:effectLst/>
                <a:latin typeface="Times New Roman" panose="02020603050405020304" pitchFamily="18" charset="0"/>
                <a:ea typeface="Times New Roman" panose="02020603050405020304" pitchFamily="18" charset="0"/>
                <a:cs typeface="Arial" panose="020B0604020202020204" pitchFamily="34" charset="0"/>
                <a:hlinkClick r:id="rId18"/>
              </a:rPr>
              <a:t>[18]</a:t>
            </a:r>
            <a:r>
              <a:rPr lang="en-US" sz="1600"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600" dirty="0">
                <a:effectLst/>
                <a:latin typeface="Times New Roman" panose="02020603050405020304" pitchFamily="18" charset="0"/>
                <a:ea typeface="Times New Roman" panose="02020603050405020304" pitchFamily="18" charset="0"/>
                <a:cs typeface="Arial" panose="020B0604020202020204" pitchFamily="34" charset="0"/>
              </a:rPr>
              <a:t>Only in one year,</a:t>
            </a:r>
            <a:r>
              <a:rPr lang="en-US" sz="1600" b="1"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600" dirty="0">
                <a:effectLst/>
                <a:latin typeface="Times New Roman" panose="02020603050405020304" pitchFamily="18" charset="0"/>
                <a:ea typeface="Times New Roman" panose="02020603050405020304" pitchFamily="18" charset="0"/>
                <a:cs typeface="Arial" panose="020B0604020202020204" pitchFamily="34" charset="0"/>
              </a:rPr>
              <a:t>427,000 women over the age of 15 reported they had been sexually assaulted in Canada</a:t>
            </a:r>
            <a:r>
              <a:rPr lang="en-US" sz="1600" dirty="0">
                <a:solidFill>
                  <a:srgbClr val="0000FF"/>
                </a:solidFill>
                <a:effectLst/>
                <a:latin typeface="Times New Roman" panose="02020603050405020304" pitchFamily="18" charset="0"/>
                <a:ea typeface="Times New Roman" panose="02020603050405020304" pitchFamily="18" charset="0"/>
                <a:cs typeface="Arial" panose="020B0604020202020204" pitchFamily="34" charset="0"/>
                <a:hlinkClick r:id="rId19"/>
              </a:rPr>
              <a:t>[19]</a:t>
            </a:r>
            <a:r>
              <a:rPr lang="en-US" sz="1600" dirty="0">
                <a:effectLst/>
                <a:latin typeface="Times New Roman" panose="02020603050405020304" pitchFamily="18" charset="0"/>
                <a:ea typeface="Times New Roman" panose="02020603050405020304" pitchFamily="18" charset="0"/>
                <a:cs typeface="Arial" panose="020B0604020202020204" pitchFamily="34" charset="0"/>
              </a:rPr>
              <a:t>.Since only one in ten sexual assaults is reported to the police, the actual number is much higher</a:t>
            </a:r>
            <a:r>
              <a:rPr lang="en-US" sz="1600" dirty="0">
                <a:solidFill>
                  <a:srgbClr val="0000FF"/>
                </a:solidFill>
                <a:effectLst/>
                <a:latin typeface="Times New Roman" panose="02020603050405020304" pitchFamily="18" charset="0"/>
                <a:ea typeface="Times New Roman" panose="02020603050405020304" pitchFamily="18" charset="0"/>
                <a:cs typeface="Arial" panose="020B0604020202020204" pitchFamily="34" charset="0"/>
                <a:hlinkClick r:id="rId20"/>
              </a:rPr>
              <a:t>[20]</a:t>
            </a:r>
            <a:r>
              <a:rPr lang="en-US" sz="1600"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600" dirty="0">
                <a:effectLst/>
                <a:latin typeface="Times New Roman" panose="02020603050405020304" pitchFamily="18" charset="0"/>
                <a:ea typeface="Times New Roman" panose="02020603050405020304" pitchFamily="18" charset="0"/>
                <a:cs typeface="Arial" panose="020B0604020202020204" pitchFamily="34" charset="0"/>
              </a:rPr>
              <a:t>40,200 incidents of spousal violence, which represents about 12% of all police-reported violent crime in Canada, were reported to police</a:t>
            </a:r>
            <a:r>
              <a:rPr lang="en-US" sz="1600" dirty="0">
                <a:solidFill>
                  <a:srgbClr val="0000FF"/>
                </a:solidFill>
                <a:effectLst/>
                <a:latin typeface="Times New Roman" panose="02020603050405020304" pitchFamily="18" charset="0"/>
                <a:ea typeface="Times New Roman" panose="02020603050405020304" pitchFamily="18" charset="0"/>
                <a:cs typeface="Arial" panose="020B0604020202020204" pitchFamily="34" charset="0"/>
                <a:hlinkClick r:id="rId21"/>
              </a:rPr>
              <a:t>[22]</a:t>
            </a:r>
            <a:r>
              <a:rPr lang="en-US" sz="1600"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600" dirty="0">
                <a:effectLst/>
                <a:latin typeface="Times New Roman" panose="02020603050405020304" pitchFamily="18" charset="0"/>
                <a:ea typeface="Times New Roman" panose="02020603050405020304" pitchFamily="18" charset="0"/>
                <a:cs typeface="Arial" panose="020B0604020202020204" pitchFamily="34" charset="0"/>
              </a:rPr>
              <a:t>As of March 31, 2010, there were 582 known cases of missing or murdered Aboriginal women in Canada</a:t>
            </a:r>
            <a:r>
              <a:rPr lang="en-US" sz="1600" dirty="0">
                <a:solidFill>
                  <a:srgbClr val="0000FF"/>
                </a:solidFill>
                <a:effectLst/>
                <a:latin typeface="Times New Roman" panose="02020603050405020304" pitchFamily="18" charset="0"/>
                <a:ea typeface="Times New Roman" panose="02020603050405020304" pitchFamily="18" charset="0"/>
                <a:cs typeface="Arial" panose="020B0604020202020204" pitchFamily="34" charset="0"/>
                <a:hlinkClick r:id="rId22"/>
              </a:rPr>
              <a:t>[24]</a:t>
            </a:r>
            <a:r>
              <a:rPr lang="en-US" sz="1600" dirty="0">
                <a:effectLst/>
                <a:latin typeface="Times New Roman" panose="02020603050405020304" pitchFamily="18" charset="0"/>
                <a:ea typeface="Times New Roman" panose="02020603050405020304" pitchFamily="18" charset="0"/>
                <a:cs typeface="Arial" panose="020B0604020202020204" pitchFamily="34" charset="0"/>
              </a:rPr>
              <a:t>. 115 (20%) of 582 cases involve missing women and girls. The Canadian Government has been urged to take real action to stop violence against Aboriginal girls and women by United Nations and Amnesty International.</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600" dirty="0">
                <a:effectLst/>
                <a:latin typeface="Times New Roman" panose="02020603050405020304" pitchFamily="18" charset="0"/>
                <a:ea typeface="Times New Roman" panose="02020603050405020304" pitchFamily="18" charset="0"/>
                <a:cs typeface="Arial" panose="020B0604020202020204" pitchFamily="34" charset="0"/>
              </a:rPr>
              <a:t>In Canada, the annual costs of direct expenditures related to violence against women have been estimated at 684 million Canadian dollars for the criminal justice system, 187 million for police and 294 million for the cost of counselling and training, </a:t>
            </a:r>
            <a:r>
              <a:rPr lang="en-US" sz="1600" dirty="0" err="1">
                <a:effectLst/>
                <a:latin typeface="Times New Roman" panose="02020603050405020304" pitchFamily="18" charset="0"/>
                <a:ea typeface="Times New Roman" panose="02020603050405020304" pitchFamily="18" charset="0"/>
                <a:cs typeface="Arial" panose="020B0604020202020204" pitchFamily="34" charset="0"/>
              </a:rPr>
              <a:t>totalling</a:t>
            </a:r>
            <a:r>
              <a:rPr lang="en-US" sz="1600" dirty="0">
                <a:effectLst/>
                <a:latin typeface="Times New Roman" panose="02020603050405020304" pitchFamily="18" charset="0"/>
                <a:ea typeface="Times New Roman" panose="02020603050405020304" pitchFamily="18" charset="0"/>
                <a:cs typeface="Arial" panose="020B0604020202020204" pitchFamily="34" charset="0"/>
              </a:rPr>
              <a:t> more than 1 billion a year</a:t>
            </a:r>
            <a:r>
              <a:rPr lang="en-US" sz="1600" dirty="0">
                <a:solidFill>
                  <a:srgbClr val="0000FF"/>
                </a:solidFill>
                <a:effectLst/>
                <a:latin typeface="Times New Roman" panose="02020603050405020304" pitchFamily="18" charset="0"/>
                <a:ea typeface="Times New Roman" panose="02020603050405020304" pitchFamily="18" charset="0"/>
                <a:cs typeface="Arial" panose="020B0604020202020204" pitchFamily="34" charset="0"/>
                <a:hlinkClick r:id="rId23"/>
              </a:rPr>
              <a:t>[25]</a:t>
            </a:r>
            <a:r>
              <a:rPr lang="en-US" sz="1600"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Arial" panose="020B0604020202020204" pitchFamily="34" charset="0"/>
              </a:rPr>
              <a:t> </a:t>
            </a:r>
          </a:p>
          <a:p>
            <a:pPr algn="r" rtl="1"/>
            <a:endParaRPr lang="en-US" sz="1600" dirty="0">
              <a:latin typeface="Jameel Noori Nastaleeq" panose="02000503000000020004" pitchFamily="2" charset="-78"/>
              <a:cs typeface="Jameel Noori Nastaleeq" panose="02000503000000020004" pitchFamily="2" charset="-78"/>
            </a:endParaRP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0625A0A-0B24-405C-9E00-C4EDA4BE60B6}"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497966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ur-PK" sz="1600" dirty="0">
                <a:latin typeface="Jameel Noori Nastaleeq" panose="02000503000000020004" pitchFamily="2" charset="-78"/>
                <a:cs typeface="Jameel Noori Nastaleeq" panose="02000503000000020004" pitchFamily="2" charset="-78"/>
              </a:rPr>
              <a:t>سورہ الرحمٰن میں اللہ رب العالمین نے دو سمندروں کی مثال دی ہے کہ ان کو ساتھ ساتھ بھی رکھا ہے</a:t>
            </a:r>
            <a:r>
              <a:rPr lang="ur-PK" sz="1600" baseline="0" dirty="0">
                <a:latin typeface="Jameel Noori Nastaleeq" panose="02000503000000020004" pitchFamily="2" charset="-78"/>
                <a:cs typeface="Jameel Noori Nastaleeq" panose="02000503000000020004" pitchFamily="2" charset="-78"/>
              </a:rPr>
              <a:t> لیکن ان کے درمیان حجاب بھی رکھا ہے یہ اس لئے کہ دونوں کے ذائقے الگ الگ ہیں اور ان کے آپس میں مل جانے سے نقصان ہو گا ، یعنی جس چیز کے علیحدہ علیحدہ رہنے میں فائدہ ہے اللہ نے اس کو اسی طرح رکھا ہے اسی طرح اللہ تعالیٰ اپنی مخلوق میں دو صنفیں رکھی ہیں ایک مرد ایک عورت ۔ ان دونوں صنفوں کی صفات مختلف ہیں ، ساخت مختلف ہے ، دماغی صلاحیتیں مختلف ہیں جسمانی صلاحیتیں مختلف ہیں ، احساسات ،جذبات ، سوچنے کا طریقہ مختلف ہے ان دونوں صنفوں کو اللہ تعالیٰ نے معاشرے میں ساتھ ساتھ رکھا ہے لیکن ان کے درمیان ایک حجاب حائل رکھا ہے ، اس حجاب کے ہونے سے ہی ان دونوں کی کوالیٹیز بر قرار رہتی ہیں اور اگر یہ دونوں صنفیں مل جائیں تو معاشرے میں اسی طرح کڑواہٹ پیداہوجائے گی جس طرح کھارے پانی کے میٹھے پانی میں مل جانے سے ہو جائے گی ۔۔۔یہ اللہ کی حکمت ہے کہ اس نے مختلف صفات کی تخلیقات کی ہیں ان کو ساتھ ساتھ بھی رکھا ہے  لیکن ان کے درمیان حجاب بر قرار رکھا ہے کہ ایک کی تاثیر دوسرے کو متاثر نہ کریں ۔ حجاب عورت کی کوالیٹیز ،نرم و نازک احساسات ، جذبات اور صلاحیتوں کی حفاظت کرتا ہے اور جس وقت عورت یہ حجاب درمیان سے نکال دیتی ہے اس کے نتیجے میں مردانہ صفات اس پر ڈال دی جاتی ہیں اور اس سے یہ توقع کی جاتی ہے کہ وہ مردانہ وار کام کرے مردوں کی طرح لباس پہنے ، محنت و مشقت والے کام کرے اور اپنی صنفی ذمہ داریاں جو اس پر عورت ہونے کی حیثیت میں اللہ رب العالمین نے عائد کی ہیں انہیں پیچھے ڈال دے ، جس وقت وہ حجاب اتار کر میدان عمل میں مردوں کے شانہ بشانہ کھڑی ہو جاتی ہے تو وہ مجبور ہو جاتی ہے کہ وہی اسٹائل اختیار کرے جو مردوں کے ہیں </a:t>
            </a:r>
          </a:p>
          <a:p>
            <a:pPr marL="0" marR="0" indent="0" algn="r" defTabSz="914400" rtl="1" eaLnBrk="1" fontAlgn="auto" latinLnBrk="0" hangingPunct="1">
              <a:lnSpc>
                <a:spcPct val="100000"/>
              </a:lnSpc>
              <a:spcBef>
                <a:spcPts val="0"/>
              </a:spcBef>
              <a:spcAft>
                <a:spcPts val="0"/>
              </a:spcAft>
              <a:buClrTx/>
              <a:buSzTx/>
              <a:buFontTx/>
              <a:buNone/>
              <a:tabLst/>
              <a:defRPr/>
            </a:pPr>
            <a:r>
              <a:rPr lang="ur-PK" sz="1600" baseline="0" dirty="0">
                <a:latin typeface="Jameel Noori Nastaleeq" panose="02000503000000020004" pitchFamily="2" charset="-78"/>
                <a:cs typeface="Jameel Noori Nastaleeq" panose="02000503000000020004" pitchFamily="2" charset="-78"/>
              </a:rPr>
              <a:t>جس وقت وہ اپنی اصل پر قائم رہتی ہے حجاب کے پیچھے رہتی ہے تو باوجود اس کے کہ  وہ تعلیم ،ہنر،کھیل ہر میدان میں صلاحتیں دکھا سکتی ہے اور دکھاتی ہے مگر اس کی اپنی صفات متاثر نہیں ہوتی اس کا فطری دائرہ کار جس کی وہ اپنے اندرونی  ہارمونز کے نظام اور جسمانی ساخت کی وجہ سے پابند ہوتی ہے متاثر نہیں  ہوتا ہے </a:t>
            </a:r>
          </a:p>
          <a:p>
            <a:pPr marL="0" marR="0" indent="0" algn="r" defTabSz="914400" rtl="1" eaLnBrk="1" fontAlgn="auto" latinLnBrk="0" hangingPunct="1">
              <a:lnSpc>
                <a:spcPct val="100000"/>
              </a:lnSpc>
              <a:spcBef>
                <a:spcPts val="0"/>
              </a:spcBef>
              <a:spcAft>
                <a:spcPts val="0"/>
              </a:spcAft>
              <a:buClrTx/>
              <a:buSzTx/>
              <a:buFontTx/>
              <a:buNone/>
              <a:tabLst/>
              <a:defRPr/>
            </a:pPr>
            <a:r>
              <a:rPr lang="ur-PK" sz="1600" baseline="0" dirty="0">
                <a:latin typeface="Jameel Noori Nastaleeq" panose="02000503000000020004" pitchFamily="2" charset="-78"/>
                <a:cs typeface="Jameel Noori Nastaleeq" panose="02000503000000020004" pitchFamily="2" charset="-78"/>
              </a:rPr>
              <a:t>جس وقت وہ حجاب اتار کر  فیلڈ میں آتی ہے تو گویا کھارا سمندر اور میٹھا سمندر آپس میں مل جاتے ہیں اور اس کے خراب نتائج نظر آتے ہیں ۔</a:t>
            </a:r>
          </a:p>
          <a:p>
            <a:pPr marL="0" marR="0" indent="0" algn="ctr" defTabSz="914400" rtl="1" eaLnBrk="1" fontAlgn="auto" latinLnBrk="0" hangingPunct="1">
              <a:lnSpc>
                <a:spcPct val="100000"/>
              </a:lnSpc>
              <a:spcBef>
                <a:spcPts val="0"/>
              </a:spcBef>
              <a:spcAft>
                <a:spcPts val="0"/>
              </a:spcAft>
              <a:buClrTx/>
              <a:buSzTx/>
              <a:buFontTx/>
              <a:buNone/>
              <a:tabLst/>
              <a:defRPr/>
            </a:pPr>
            <a:endParaRPr lang="ur-PK" sz="1600" b="1" dirty="0">
              <a:latin typeface="Attari_Quraan_Word" panose="02000000000000000000" pitchFamily="2" charset="-78"/>
              <a:cs typeface="Attari_Quraan_Word" panose="02000000000000000000" pitchFamily="2" charset="-78"/>
            </a:endParaRPr>
          </a:p>
          <a:p>
            <a:pPr marL="0" marR="0" indent="0" algn="ctr" defTabSz="914400" rtl="1" eaLnBrk="1" fontAlgn="auto" latinLnBrk="0" hangingPunct="1">
              <a:lnSpc>
                <a:spcPct val="100000"/>
              </a:lnSpc>
              <a:spcBef>
                <a:spcPts val="0"/>
              </a:spcBef>
              <a:spcAft>
                <a:spcPts val="0"/>
              </a:spcAft>
              <a:buClrTx/>
              <a:buSzTx/>
              <a:buFontTx/>
              <a:buNone/>
              <a:tabLst/>
              <a:defRPr/>
            </a:pPr>
            <a:endParaRPr lang="en-US" sz="1600" b="1" dirty="0">
              <a:latin typeface="Attari_Quraan_Word" panose="02000000000000000000" pitchFamily="2" charset="-78"/>
              <a:cs typeface="Attari_Quraan_Word" panose="02000000000000000000" pitchFamily="2" charset="-78"/>
            </a:endParaRPr>
          </a:p>
          <a:p>
            <a:pPr algn="r" rtl="1"/>
            <a:endParaRPr lang="en-US" sz="16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F771BCAC-71AF-4D7F-91CA-CDF8674D2792}" type="slidenum">
              <a:rPr lang="en-US" smtClean="0"/>
              <a:pPr/>
              <a:t>2</a:t>
            </a:fld>
            <a:endParaRPr lang="en-US"/>
          </a:p>
        </p:txBody>
      </p:sp>
    </p:spTree>
    <p:extLst>
      <p:ext uri="{BB962C8B-B14F-4D97-AF65-F5344CB8AC3E}">
        <p14:creationId xmlns:p14="http://schemas.microsoft.com/office/powerpoint/2010/main" val="1142009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600" b="0" i="0" u="none" strike="noStrike" kern="1200" cap="none" spc="0" normalizeH="0" baseline="0" noProof="0" dirty="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کیا عورت کو حجاب کے ذریعے قید تنہائی دی گئی ہے کیااس کو اس طرح پابند اور قید کر کے رکھ دیا گیاہے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600" b="0" i="0" u="none" strike="noStrike" kern="1200" cap="none" spc="0" normalizeH="0" baseline="0" noProof="0" dirty="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نہیں بلکل نہیں اگر قید کرنا مقصود ہوتا تو پردے کا حکم نہ ہوتا بلکہ صرف گھر میں رہنے کا حکم ہوتا ، حجاب/پردہ اسی صورت میں ہو گا جب کہ گھر سے باہر نکلنے کی ضرورت پیش آئے گی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600" b="0" i="0" u="none" strike="noStrike" kern="1200" cap="none" spc="0" normalizeH="0" baseline="0" noProof="0" dirty="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اسلام نے عورتوں کو آزادی دی ہے وہ تعلیم حاصل کریں ،</a:t>
            </a: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ur-PK" sz="1600" b="0" i="0" u="none" strike="noStrike" kern="1200" cap="none" spc="0" normalizeH="0" baseline="0" noProof="0" dirty="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ضرورت پڑنے پر اپنی فیملی کو سپورٹ کرنے کے لئے بزنس /جاب کریں (اگر چہ یہ ان پر فرض نہیں ہے )</a:t>
            </a: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ur-PK" sz="1600" b="0" i="0" u="none" strike="noStrike" kern="1200" cap="none" spc="0" normalizeH="0" baseline="0" noProof="0" dirty="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سیر اور تفریح کے لئے بھی نکل سکتی ہیں (قرآن میں جگہ جگہ وسیرو فی الارض کے الفاظ ہیں اور یہ مرد اور عورت دونوں کے لئے ہیں )</a:t>
            </a: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ur-PK" sz="1600" b="0" i="0" u="none" strike="noStrike" kern="1200" cap="none" spc="0" normalizeH="0" baseline="0" noProof="0" dirty="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 رشتہ داروں کی خوشی اور غمی میں شرکت کے لئے ،مریض کی تیمارداری ،عیادت ،ضروریات زندگی کی خریداری ان سب کاموں کے لئے تو اسے نکلنا ہی ہے ۔۔بات صرف اتنی ہے کہ وہ گھر سے اس طرح نکلے کہ معاشرے میں ہیجان کا باعث نہ بنے۔</a:t>
            </a: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kumimoji="0" lang="ur-PK" sz="1600" b="0" i="0" u="none" strike="noStrike" kern="1200" cap="none" spc="0" normalizeH="0" baseline="0" noProof="0" dirty="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اگر عورتوں کو گھر سے نکلنے کی اجازت نہ ہوتی تو نبی کریم ﷺ غزاوات اور دیگر سفر میں اپنی ازواج مطہرات کو ہمراہ نہ لے کر جاتے۔درج ذیل آیات میں جو حکم دیا گیا ہے اس پر ہم اگلی سلائیڈ پر بات کرے ہیں </a:t>
            </a:r>
          </a:p>
          <a:p>
            <a:pPr marL="0" marR="0" lvl="0" indent="0" algn="ct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lang="ur-PK" sz="1600" b="1" dirty="0">
                <a:effectLst/>
                <a:latin typeface="Attari_Quraan_Word" panose="02000000000000000000" pitchFamily="2" charset="-78"/>
                <a:cs typeface="Attari_Quraan_Word" panose="02000000000000000000" pitchFamily="2" charset="-78"/>
              </a:rPr>
              <a:t>وَقَرْنَ فِي بُيُوتِكُنَّ وَلَا تَبَرَّجْنَ تَبَرُّجَ الْجَاهِلِيَّةِ الْأُولَىٰ ۖ ۔۔۔۔۔۔</a:t>
            </a:r>
            <a:endParaRPr kumimoji="0" lang="ur-PK" sz="1600" b="1" i="0" u="none" strike="noStrike" kern="1200" cap="none" spc="0" normalizeH="0" baseline="0" noProof="0" dirty="0">
              <a:ln>
                <a:noFill/>
              </a:ln>
              <a:solidFill>
                <a:prstClr val="black"/>
              </a:solidFill>
              <a:effectLst/>
              <a:uLnTx/>
              <a:uFillTx/>
              <a:latin typeface="Attari_Quraan_Word" panose="02000000000000000000" pitchFamily="2" charset="-78"/>
              <a:ea typeface="+mn-ea"/>
              <a:cs typeface="Attari_Quraan_Word" panose="02000000000000000000" pitchFamily="2" charset="-78"/>
            </a:endParaRPr>
          </a:p>
          <a:p>
            <a:pPr marL="0" marR="0" lvl="0" indent="0" algn="ct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lang="ur-PK" sz="1600" dirty="0">
                <a:effectLst/>
                <a:latin typeface="Jameel Noori Nastaleeq" panose="02000503000000020004" pitchFamily="2" charset="-78"/>
                <a:cs typeface="Jameel Noori Nastaleeq" panose="02000503000000020004" pitchFamily="2" charset="-78"/>
              </a:rPr>
              <a:t>اپنے گھروں میں ٹِک کر رہو اور سابق دور جاہلیت کی سی سج دھج نہ دکھاتی پھرو ۔(سورہ الاحزاب33)</a:t>
            </a:r>
            <a:endParaRPr kumimoji="0" lang="en-US" sz="1600" b="0" i="0" u="none" strike="noStrike" kern="1200" cap="none" spc="0" normalizeH="0" baseline="0" noProof="0" dirty="0">
              <a:ln>
                <a:noFill/>
              </a:ln>
              <a:solidFill>
                <a:prstClr val="black"/>
              </a:solidFill>
              <a:effectLst/>
              <a:uLnTx/>
              <a:uFillTx/>
              <a:latin typeface="Jameel Noori Nastaleeq" panose="02000503000000020004" pitchFamily="2" charset="-78"/>
              <a:ea typeface="+mn-ea"/>
              <a:cs typeface="Jameel Noori Nastaleeq" panose="02000503000000020004"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Jameel Noori Nastaleeq" panose="02000503000000020004" pitchFamily="2" charset="-78"/>
              <a:ea typeface="+mn-ea"/>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F771BCAC-71AF-4D7F-91CA-CDF8674D2792}" type="slidenum">
              <a:rPr lang="en-US" smtClean="0"/>
              <a:pPr/>
              <a:t>3</a:t>
            </a:fld>
            <a:endParaRPr lang="en-US"/>
          </a:p>
        </p:txBody>
      </p:sp>
    </p:spTree>
    <p:extLst>
      <p:ext uri="{BB962C8B-B14F-4D97-AF65-F5344CB8AC3E}">
        <p14:creationId xmlns:p14="http://schemas.microsoft.com/office/powerpoint/2010/main" val="1589169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sz="1600" dirty="0">
                <a:latin typeface="Jameel Noori Nastaleeq" panose="02000503000000020004" pitchFamily="2" charset="-78"/>
                <a:cs typeface="Jameel Noori Nastaleeq" panose="02000503000000020004" pitchFamily="2" charset="-78"/>
              </a:rPr>
              <a:t>عورت کو اللہ تعالیٰ نے اپنی صفات</a:t>
            </a:r>
            <a:r>
              <a:rPr lang="ur-PK" sz="1600" baseline="0" dirty="0">
                <a:latin typeface="Jameel Noori Nastaleeq" panose="02000503000000020004" pitchFamily="2" charset="-78"/>
                <a:cs typeface="Jameel Noori Nastaleeq" panose="02000503000000020004" pitchFamily="2" charset="-78"/>
              </a:rPr>
              <a:t> میں سے ایک صفت تخلیق کی بھی دی ہے عورت کی سب سے بڑی صلاحیت تخلیق انسانیت ہے وہ  نسل انسانی کو جنم دیتی ہےاس کی صلاحیت میں مرد کسی طرح بھی شریک نہیں ہو سکتا یہ کام صرف اللہ نے عورت کو سونپا ہے  </a:t>
            </a:r>
            <a:endParaRPr lang="ur-PK" sz="1600" dirty="0">
              <a:latin typeface="Jameel Noori Nastaleeq" panose="02000503000000020004" pitchFamily="2" charset="-78"/>
              <a:cs typeface="Jameel Noori Nastaleeq" panose="02000503000000020004" pitchFamily="2" charset="-78"/>
            </a:endParaRPr>
          </a:p>
          <a:p>
            <a:pPr algn="r" rtl="1"/>
            <a:r>
              <a:rPr lang="ur-PK" sz="1600" dirty="0">
                <a:latin typeface="Jameel Noori Nastaleeq" panose="02000503000000020004" pitchFamily="2" charset="-78"/>
                <a:cs typeface="Jameel Noori Nastaleeq" panose="02000503000000020004" pitchFamily="2" charset="-78"/>
              </a:rPr>
              <a:t>علامہ اقبال نے اپنی</a:t>
            </a:r>
            <a:r>
              <a:rPr lang="ur-PK" sz="1600" baseline="0" dirty="0">
                <a:latin typeface="Jameel Noori Nastaleeq" panose="02000503000000020004" pitchFamily="2" charset="-78"/>
                <a:cs typeface="Jameel Noori Nastaleeq" panose="02000503000000020004" pitchFamily="2" charset="-78"/>
              </a:rPr>
              <a:t> فارسی شاعری کے اشعار میں  کہا ہے </a:t>
            </a:r>
          </a:p>
          <a:p>
            <a:pPr algn="r" rtl="1"/>
            <a:r>
              <a:rPr lang="ur-PK" sz="1600" baseline="0" dirty="0">
                <a:latin typeface="Jameel Noori Nastaleeq" panose="02000503000000020004" pitchFamily="2" charset="-78"/>
                <a:cs typeface="Jameel Noori Nastaleeq" panose="02000503000000020004" pitchFamily="2" charset="-78"/>
              </a:rPr>
              <a:t>آؤ میں تمہیں حجاب کی مصلحتوں کو کھول کر بتاتا ہوں </a:t>
            </a:r>
          </a:p>
          <a:p>
            <a:pPr algn="r" rtl="1"/>
            <a:r>
              <a:rPr lang="ur-PK" sz="1600" baseline="0" dirty="0">
                <a:latin typeface="Jameel Noori Nastaleeq" panose="02000503000000020004" pitchFamily="2" charset="-78"/>
                <a:cs typeface="Jameel Noori Nastaleeq" panose="02000503000000020004" pitchFamily="2" charset="-78"/>
              </a:rPr>
              <a:t>اس ذوق تخلیق سے  انسانی معاشرے کو فروغ حاصل ہوتا ہے </a:t>
            </a:r>
          </a:p>
          <a:p>
            <a:pPr algn="r" rtl="1"/>
            <a:r>
              <a:rPr lang="ur-PK" sz="1600" baseline="0" dirty="0">
                <a:latin typeface="Jameel Noori Nastaleeq" panose="02000503000000020004" pitchFamily="2" charset="-78"/>
                <a:cs typeface="Jameel Noori Nastaleeq" panose="02000503000000020004" pitchFamily="2" charset="-78"/>
              </a:rPr>
              <a:t>مصطفیٰﷺ نے حرا میں خِلوت (تنہائی)اختیار کی </a:t>
            </a:r>
          </a:p>
          <a:p>
            <a:pPr algn="r" rtl="1"/>
            <a:r>
              <a:rPr lang="ur-PK" sz="1600" baseline="0" dirty="0">
                <a:latin typeface="Jameel Noori Nastaleeq" panose="02000503000000020004" pitchFamily="2" charset="-78"/>
                <a:cs typeface="Jameel Noori Nastaleeq" panose="02000503000000020004" pitchFamily="2" charset="-78"/>
              </a:rPr>
              <a:t>انؐ کی خِلوت سے ایک قوم پیدا کر دی گئی</a:t>
            </a:r>
          </a:p>
          <a:p>
            <a:pPr algn="r" rtl="1"/>
            <a:r>
              <a:rPr lang="ur-PK" sz="1600" dirty="0">
                <a:latin typeface="Jameel Noori Nastaleeq" panose="02000503000000020004" pitchFamily="2" charset="-78"/>
                <a:cs typeface="Jameel Noori Nastaleeq" panose="02000503000000020004" pitchFamily="2" charset="-78"/>
              </a:rPr>
              <a:t>ہر</a:t>
            </a:r>
            <a:r>
              <a:rPr lang="ur-PK" sz="1600" baseline="0" dirty="0">
                <a:latin typeface="Jameel Noori Nastaleeq" panose="02000503000000020004" pitchFamily="2" charset="-78"/>
                <a:cs typeface="Jameel Noori Nastaleeq" panose="02000503000000020004" pitchFamily="2" charset="-78"/>
              </a:rPr>
              <a:t> تخلیق کی حفاظت کے لئے خِلوت کی ضرورت ہوتی ہے</a:t>
            </a:r>
          </a:p>
          <a:p>
            <a:pPr algn="r" rtl="1"/>
            <a:r>
              <a:rPr lang="ur-PK" sz="1600" baseline="0" dirty="0">
                <a:latin typeface="Jameel Noori Nastaleeq" panose="02000503000000020004" pitchFamily="2" charset="-78"/>
                <a:cs typeface="Jameel Noori Nastaleeq" panose="02000503000000020004" pitchFamily="2" charset="-78"/>
              </a:rPr>
              <a:t> اور اس کے صدف کا موتی خِلوت میں جنم لیتا ہے (از جاوید نامہ :محکمات عالم قرآنی ، خلافت آدم)</a:t>
            </a:r>
          </a:p>
          <a:p>
            <a:pPr algn="r" rtl="1"/>
            <a:r>
              <a:rPr lang="ur-PK" sz="1600" baseline="0" dirty="0">
                <a:latin typeface="Jameel Noori Nastaleeq" panose="02000503000000020004" pitchFamily="2" charset="-78"/>
                <a:cs typeface="Jameel Noori Nastaleeq" panose="02000503000000020004" pitchFamily="2" charset="-78"/>
              </a:rPr>
              <a:t>فطرت نے عورت کے ذمے انسان کی تخلیق  اور تربیت کی ذمہ داری ڈالی ہے اور اس قیمیتی فریضے کی ادائیگی کا تقاضا ہے کہ اسے دنیاکے جھمیلوں سے بے نیاز رکھ کر خِلوت(تنہائی) عطا کی جائے تاکہ وہ یکسوئی کے ساتھ اپنی ذمہ داری کو ادا کر سکے تب ہی روئے زمین پر  وہ مہذب نسل پروان چڑھے گی جس کو گھر کی محبت بھری فضاء ملی ہو گی اور ایسی ہی نسل دنیا کو محبت اور امن دے سکے گی ۔۔۔ آج کی دنیا فساد سے اس لئے بھر گئی ہے کہ عورت نے اپنا بنیادی فریضہ غیر اہم اور فرسودہ سمجھ کر چھوڑ دیا ہے اور اس ذمے داری سے فرار کی راہ اختیار کرنے کو عورت اپنی ترقی سمجھ بیٹھی ہے گھر جو ماں اور ممتا کی وجہ سے مکمل بھر پور ہوتا ہے وہ ماں کی غیر موجودگی کی وجہ سے ایک ہوٹل کی مانند ہو گیا ہے جہاں آرام کے سارے سامان تو موجود ہوں لیکن کوئی غم گسار ساتھی نہ ہو ۔ </a:t>
            </a:r>
          </a:p>
          <a:p>
            <a:pPr algn="r" rtl="1"/>
            <a:r>
              <a:rPr lang="ur-PK" sz="1600" baseline="0" dirty="0">
                <a:latin typeface="Jameel Noori Nastaleeq" panose="02000503000000020004" pitchFamily="2" charset="-78"/>
                <a:cs typeface="Jameel Noori Nastaleeq" panose="02000503000000020004" pitchFamily="2" charset="-78"/>
              </a:rPr>
              <a:t>عورت اپنی تخلیق کو چھوڑ کر دوسری مصروفیات میں گم ہو جائے یہ پسندیدہ نہیں ہے </a:t>
            </a:r>
          </a:p>
          <a:p>
            <a:pPr algn="r" rtl="1"/>
            <a:endParaRPr lang="en-US" sz="16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F771BCAC-71AF-4D7F-91CA-CDF8674D2792}" type="slidenum">
              <a:rPr lang="en-US" smtClean="0"/>
              <a:pPr/>
              <a:t>4</a:t>
            </a:fld>
            <a:endParaRPr lang="en-US"/>
          </a:p>
        </p:txBody>
      </p:sp>
    </p:spTree>
    <p:extLst>
      <p:ext uri="{BB962C8B-B14F-4D97-AF65-F5344CB8AC3E}">
        <p14:creationId xmlns:p14="http://schemas.microsoft.com/office/powerpoint/2010/main" val="2591929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ur-PK" sz="1600" baseline="0" dirty="0">
                <a:latin typeface="Jameel Noori Nastaleeq" panose="02000503000000020004" pitchFamily="2" charset="-78"/>
                <a:cs typeface="Jameel Noori Nastaleeq" panose="02000503000000020004" pitchFamily="2" charset="-78"/>
              </a:rPr>
              <a:t> پچھلی سلائیڈ میں ہم نے دو سمندروں کے باہم درمیان حجاب والی آیت پڑھی اور اس سے اگلی آیت میں اللہ فرماتے ہیں </a:t>
            </a:r>
          </a:p>
          <a:p>
            <a:pPr marL="0" marR="0" indent="0" algn="ctr" defTabSz="914400" rtl="1" eaLnBrk="1" fontAlgn="auto" latinLnBrk="0" hangingPunct="1">
              <a:lnSpc>
                <a:spcPct val="100000"/>
              </a:lnSpc>
              <a:spcBef>
                <a:spcPts val="0"/>
              </a:spcBef>
              <a:spcAft>
                <a:spcPts val="0"/>
              </a:spcAft>
              <a:buClrTx/>
              <a:buSzTx/>
              <a:buFontTx/>
              <a:buNone/>
              <a:tabLst/>
              <a:defRPr/>
            </a:pPr>
            <a:r>
              <a:rPr lang="ur-PK" sz="1600" b="1" dirty="0">
                <a:latin typeface="Attari_Quraan_Word" panose="02000000000000000000" pitchFamily="2" charset="-78"/>
                <a:cs typeface="Attari_Quraan_Word" panose="02000000000000000000" pitchFamily="2" charset="-78"/>
              </a:rPr>
              <a:t>يَخْرُجُ مِنْهُمَا اللُّؤْلُؤُ وَالْمَرْجَانُ ﴿</a:t>
            </a:r>
            <a:r>
              <a:rPr lang="ur-PK" sz="1600" b="1" dirty="0">
                <a:latin typeface="Attari_Quraan_Word" panose="02000000000000000000" pitchFamily="2" charset="-78"/>
                <a:cs typeface="Attari_Quraan_Word" panose="02000000000000000000" pitchFamily="2" charset="-78"/>
                <a:hlinkClick r:id="rId3"/>
              </a:rPr>
              <a:t>٢٢</a:t>
            </a:r>
            <a:r>
              <a:rPr lang="ur-PK" sz="1600" b="1" dirty="0">
                <a:latin typeface="Attari_Quraan_Word" panose="02000000000000000000" pitchFamily="2" charset="-78"/>
                <a:cs typeface="Attari_Quraan_Word" panose="02000000000000000000" pitchFamily="2" charset="-78"/>
              </a:rPr>
              <a:t>﴾</a:t>
            </a:r>
          </a:p>
          <a:p>
            <a:pPr marL="0" marR="0" indent="0" algn="ctr" defTabSz="914400" rtl="1" eaLnBrk="1" fontAlgn="auto" latinLnBrk="0" hangingPunct="1">
              <a:lnSpc>
                <a:spcPct val="100000"/>
              </a:lnSpc>
              <a:spcBef>
                <a:spcPts val="0"/>
              </a:spcBef>
              <a:spcAft>
                <a:spcPts val="0"/>
              </a:spcAft>
              <a:buClrTx/>
              <a:buSzTx/>
              <a:buFontTx/>
              <a:buNone/>
              <a:tabLst/>
              <a:defRPr/>
            </a:pPr>
            <a:r>
              <a:rPr lang="ur-PK" sz="1600" dirty="0">
                <a:latin typeface="Jameel Noori Nastaleeq" panose="02000503000000020004" pitchFamily="2" charset="-78"/>
                <a:cs typeface="Jameel Noori Nastaleeq" panose="02000503000000020004" pitchFamily="2" charset="-78"/>
              </a:rPr>
              <a:t>اِن سے موتی اور مونگے نکلتے ہیں </a:t>
            </a:r>
          </a:p>
          <a:p>
            <a:pPr marL="0" marR="0" indent="0" algn="r" defTabSz="914400" rtl="1" eaLnBrk="1" fontAlgn="auto" latinLnBrk="0" hangingPunct="1">
              <a:lnSpc>
                <a:spcPct val="100000"/>
              </a:lnSpc>
              <a:spcBef>
                <a:spcPts val="0"/>
              </a:spcBef>
              <a:spcAft>
                <a:spcPts val="0"/>
              </a:spcAft>
              <a:buClrTx/>
              <a:buSzTx/>
              <a:buFontTx/>
              <a:buNone/>
              <a:tabLst/>
              <a:defRPr/>
            </a:pPr>
            <a:r>
              <a:rPr lang="ur-PK" sz="1600" dirty="0">
                <a:latin typeface="Jameel Noori Nastaleeq" panose="02000503000000020004" pitchFamily="2" charset="-78"/>
                <a:cs typeface="Jameel Noori Nastaleeq" panose="02000503000000020004" pitchFamily="2" charset="-78"/>
              </a:rPr>
              <a:t>اگر ہم</a:t>
            </a:r>
            <a:r>
              <a:rPr lang="ur-PK" sz="1600" baseline="0" dirty="0">
                <a:latin typeface="Jameel Noori Nastaleeq" panose="02000503000000020004" pitchFamily="2" charset="-78"/>
                <a:cs typeface="Jameel Noori Nastaleeq" panose="02000503000000020004" pitchFamily="2" charset="-78"/>
              </a:rPr>
              <a:t> غور کریں تو اللہ کی حکمت نظر آتی ہے      </a:t>
            </a:r>
            <a:endParaRPr lang="ur-PK" sz="1600" dirty="0">
              <a:latin typeface="Jameel Noori Nastaleeq" panose="02000503000000020004" pitchFamily="2" charset="-78"/>
              <a:cs typeface="Jameel Noori Nastaleeq" panose="02000503000000020004" pitchFamily="2" charset="-78"/>
            </a:endParaRPr>
          </a:p>
          <a:p>
            <a:pPr marL="0" indent="0" algn="r" rtl="1">
              <a:buNone/>
            </a:pPr>
            <a:r>
              <a:rPr lang="ur-PK" sz="1600" dirty="0">
                <a:latin typeface="Jameel Noori Nastaleeq" panose="02000503000000020004" pitchFamily="2" charset="-78"/>
                <a:cs typeface="Jameel Noori Nastaleeq" panose="02000503000000020004" pitchFamily="2" charset="-78"/>
              </a:rPr>
              <a:t>قرآن کا یہ جو فرمان ہے کہ</a:t>
            </a:r>
            <a:r>
              <a:rPr lang="ur-PK" sz="1600" baseline="0" dirty="0">
                <a:latin typeface="Jameel Noori Nastaleeq" panose="02000503000000020004" pitchFamily="2" charset="-78"/>
                <a:cs typeface="Jameel Noori Nastaleeq" panose="02000503000000020004" pitchFamily="2" charset="-78"/>
              </a:rPr>
              <a:t> ان سے موتی اور مونگے نکلتے ہیں ۔ اسی طرح عورت کی گھر میں توجہ اور  نگہداشت سے بچے موتی بن کر نکلتے ہیں جن کی قدرو قیمت سے دنیا مرعوب ہوتی ہے اور فائدہ اٹھاتی ہے لیکن جو بچے اسٹریٹ چلڈرن بن کر پلتے ہیں  ان کے بارے میں ہم جانتے ہیں کہ ان کی اخلاقی تربیت نہ ہونے کی وجہ سےوہ معاشرے کے لئے تکلیف دہ ثابت ہوتے ہیں ۔</a:t>
            </a:r>
          </a:p>
          <a:p>
            <a:pPr marL="0" marR="0" lvl="0" indent="0" algn="ctr" defTabSz="914400" rtl="1" eaLnBrk="1" fontAlgn="auto" latinLnBrk="0" hangingPunct="1">
              <a:lnSpc>
                <a:spcPct val="100000"/>
              </a:lnSpc>
              <a:spcBef>
                <a:spcPts val="0"/>
              </a:spcBef>
              <a:spcAft>
                <a:spcPts val="0"/>
              </a:spcAft>
              <a:buClrTx/>
              <a:buSzTx/>
              <a:buFontTx/>
              <a:buNone/>
              <a:tabLst/>
              <a:defRPr/>
            </a:pPr>
            <a:r>
              <a:rPr lang="ur-PK" sz="1600" dirty="0">
                <a:solidFill>
                  <a:srgbClr val="000000"/>
                </a:solidFill>
                <a:latin typeface="Attari_Quraan_Word" panose="02000000000000000000" pitchFamily="2" charset="-78"/>
                <a:cs typeface="Attari_Quraan_Word" panose="02000000000000000000" pitchFamily="2" charset="-78"/>
              </a:rPr>
              <a:t>َفبِأَيِّ آلَاءِ رَبِّكُمَا تُكَذِّبَانِ ﴿</a:t>
            </a:r>
            <a:r>
              <a:rPr lang="ur-PK" sz="1600" dirty="0">
                <a:solidFill>
                  <a:srgbClr val="000000"/>
                </a:solidFill>
                <a:latin typeface="Attari_Quraan_Word" panose="02000000000000000000" pitchFamily="2" charset="-78"/>
                <a:cs typeface="Attari_Quraan_Word" panose="02000000000000000000" pitchFamily="2" charset="-78"/>
                <a:hlinkClick r:id="rId4"/>
              </a:rPr>
              <a:t>٢٣</a:t>
            </a:r>
            <a:r>
              <a:rPr lang="ur-PK" sz="1600" dirty="0">
                <a:solidFill>
                  <a:srgbClr val="000000"/>
                </a:solidFill>
                <a:latin typeface="Attari_Quraan_Word" panose="02000000000000000000" pitchFamily="2" charset="-78"/>
                <a:cs typeface="Attari_Quraan_Word" panose="02000000000000000000" pitchFamily="2" charset="-78"/>
              </a:rPr>
              <a:t>﴾ </a:t>
            </a:r>
            <a:endParaRPr lang="ur-PK" sz="1600" baseline="0" dirty="0">
              <a:latin typeface="Attari_Quraan_Word" panose="02000000000000000000" pitchFamily="2" charset="-78"/>
              <a:cs typeface="Attari_Quraan_Word" panose="02000000000000000000" pitchFamily="2" charset="-78"/>
            </a:endParaRPr>
          </a:p>
          <a:p>
            <a:pPr marL="0" indent="0" algn="r" rtl="1">
              <a:buNone/>
            </a:pPr>
            <a:r>
              <a:rPr lang="ur-PK" sz="1600" baseline="0" dirty="0">
                <a:latin typeface="Jameel Noori Nastaleeq" panose="02000503000000020004" pitchFamily="2" charset="-78"/>
                <a:cs typeface="Jameel Noori Nastaleeq" panose="02000503000000020004" pitchFamily="2" charset="-78"/>
              </a:rPr>
              <a:t>رب یہ کہتا ہے کہ تم ‘’اپنے رب کی کن کن نعمتوں کو جھٹلاؤ گے ‘’ یہ حقیقت ہے کہ حجاب اللہ کی ایک نعمت ہے جسے ہم جھٹلا رہے ہیں ۔۔ آج کے معاشرے میں حجاب پسماندگی اور فرسودگی کی علامت اور بوجھ سمجھا جانے لگا ہے اور اس سے نجات پانا ہی ترقی کی علامت ہے۔ لیکن یہ ایک غفلت اور غلط فہمی ہے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600" b="0" i="0" u="none" strike="noStrike" kern="1200" cap="none" spc="0" normalizeH="0" baseline="0" noProof="0" dirty="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عورت کو گھرکے اندر قید نہیں کیا گیا بلکہ اس ریاست کی ملکہ بنایا گیا ہے </a:t>
            </a:r>
          </a:p>
          <a:p>
            <a:pPr marL="0" indent="0" algn="r" rtl="1">
              <a:buNone/>
            </a:pPr>
            <a:endParaRPr lang="en-US" sz="16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F771BCAC-71AF-4D7F-91CA-CDF8674D2792}" type="slidenum">
              <a:rPr lang="en-US" smtClean="0"/>
              <a:pPr/>
              <a:t>5</a:t>
            </a:fld>
            <a:endParaRPr lang="en-US"/>
          </a:p>
        </p:txBody>
      </p:sp>
    </p:spTree>
    <p:extLst>
      <p:ext uri="{BB962C8B-B14F-4D97-AF65-F5344CB8AC3E}">
        <p14:creationId xmlns:p14="http://schemas.microsoft.com/office/powerpoint/2010/main" val="938589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600" b="0" i="0" u="none" strike="noStrike" kern="1200" cap="none" spc="0" normalizeH="0" baseline="0" noProof="0" dirty="0">
                <a:ln>
                  <a:noFill/>
                </a:ln>
                <a:solidFill>
                  <a:prstClr val="black"/>
                </a:solidFill>
                <a:effectLst/>
                <a:uLnTx/>
                <a:uFillTx/>
                <a:latin typeface="Attari_Quraan_Word" panose="02000000000000000000" pitchFamily="2" charset="-78"/>
                <a:cs typeface="Attari_Quraan_Word" panose="02000000000000000000" pitchFamily="2" charset="-78"/>
              </a:rPr>
              <a:t>يَا نِسَاءَ النَّبِيِّ لَسْتُنَّ كَأَحَدٍ مِّنَ النِّسَاءِ ۚ إِنِ اتَّقَيْتُنَّ فَلَا تَخْضَعْنَ بِالْقَوْلِ فَيَطْمَعَ الَّذِي فِي قَلْبِهِ مَرَضٌ وَقُلْنَ قَوْلًا مَّعْرُوفًا ﴿</a:t>
            </a:r>
            <a:r>
              <a:rPr kumimoji="0" lang="ur-PK" sz="1600" b="0" i="0" u="none" strike="noStrike" kern="1200" cap="none" spc="0" normalizeH="0" baseline="0" noProof="0" dirty="0">
                <a:ln>
                  <a:noFill/>
                </a:ln>
                <a:solidFill>
                  <a:prstClr val="black"/>
                </a:solidFill>
                <a:effectLst/>
                <a:uLnTx/>
                <a:uFillTx/>
                <a:latin typeface="Attari_Quraan_Word" panose="02000000000000000000" pitchFamily="2" charset="-78"/>
                <a:cs typeface="Attari_Quraan_Word" panose="02000000000000000000" pitchFamily="2" charset="-78"/>
                <a:hlinkClick r:id="rId3"/>
              </a:rPr>
              <a:t>٣٢</a:t>
            </a:r>
            <a:r>
              <a:rPr kumimoji="0" lang="ur-PK" sz="1600" b="0" i="0" u="none" strike="noStrike" kern="1200" cap="none" spc="0" normalizeH="0" baseline="0" noProof="0" dirty="0">
                <a:ln>
                  <a:noFill/>
                </a:ln>
                <a:solidFill>
                  <a:prstClr val="black"/>
                </a:solidFill>
                <a:effectLst/>
                <a:uLnTx/>
                <a:uFillTx/>
                <a:latin typeface="Attari_Quraan_Word" panose="02000000000000000000" pitchFamily="2" charset="-78"/>
                <a:cs typeface="Attari_Quraan_Word" panose="02000000000000000000" pitchFamily="2" charset="-78"/>
              </a:rPr>
              <a:t>﴾ وَقَرْنَ فِي بُيُوتِكُنَّ وَلَا تَبَرَّجْنَ تَبَرُّجَ الْجَاهِلِيَّةِ الْأُولَىٰ ۖ۔۔۔۔۔۔۔۔۔</a:t>
            </a:r>
            <a:endParaRPr kumimoji="0" lang="ur-PK" sz="1600" b="0" i="0" u="none" strike="noStrike" kern="1200" cap="none" spc="0" normalizeH="0" baseline="0" noProof="0" dirty="0">
              <a:ln>
                <a:noFill/>
              </a:ln>
              <a:solidFill>
                <a:prstClr val="black"/>
              </a:solidFill>
              <a:effectLst/>
              <a:uLnTx/>
              <a:uFillTx/>
              <a:latin typeface="Attari_Quraan_Word" panose="02000000000000000000" pitchFamily="2" charset="-78"/>
              <a:ea typeface="+mn-ea"/>
              <a:cs typeface="Attari_Quraan_Word" panose="020000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600" b="0"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rPr>
              <a:t>نبیؐ کی بیویو، تم عام عورتوں کی طرح نہیں ہو اگر تم اللہ سے ڈرنے والی ہو تو دبی زبان سے بات نہ کیا کرو کہ دل کی خرابی کا مُبتلا کوئی شخص لالچ میں پڑ جائے، بلکہ صاف سیدھی بات کرو (</a:t>
            </a:r>
            <a:r>
              <a:rPr kumimoji="0" lang="ur-PK" sz="1600" b="0"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hlinkClick r:id="rId4"/>
              </a:rPr>
              <a:t>32</a:t>
            </a:r>
            <a:r>
              <a:rPr kumimoji="0" lang="ur-PK" sz="1600" b="0"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rPr>
              <a:t>) اپنے گھروں میں ٹِک کر رہو اور سابق دور جاہلیت کی سی سج دھج نہ دکھاتی پھرو۔۔(سورہ احزاب)</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600" b="0"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rPr>
              <a:t>تم عام عورتوں کی طرح نہیں ہو کہہ کر مسلمان عورت کو خاص بنا دیا گیا ہے جس طرح کسی ملک کی ملکہ یا شہزادی سے ہر کوئی نہیں مل سکتا،ہاتھ نہیں ملا سکتا اسی طرح مسلمان عورت خاص ہے ۔ مسلمان خواتین کو گھر میں قید نہیں کیاگیا باہر جانے اور کام کرنے کی آزادی ہے لیکن بلا وجہ باہر گھومنا پسندیدہ نہیں ہے اور باہر نکلنے کے لئے مناسب لباس پہننا ضروری ہے۔یہ خیال رکھنا ہو گا کہ عبایا یا دوپٹہ بھی موٹے کپڑے کا ہو باریک کپڑے کا نہیں</a:t>
            </a:r>
            <a:r>
              <a:rPr kumimoji="0" lang="en-US" sz="1600" b="0"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rPr>
              <a:t>.</a:t>
            </a:r>
            <a:r>
              <a:rPr kumimoji="0" lang="ur-PK" sz="1600" b="0"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rPr>
              <a:t>ایک مسلمان عورت کا لباس یہ  بتاتا ہے کہ وہ مسلمان ہے اور چاہتی ہے کہ لوگ اسکے ساتھ احترام سے پیش آئیں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600" b="0"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rPr>
              <a:t>اطالوی وزیر اعظم پروڈی نے حجاب پر یہ الزام لگایا کہ یہ سوشل تعلقات کو مشکل بناتا ہے ۔۔کسی کی شکل دیکھے بغیر اس سے بات کیسے کی جاسکتی ہے ۔یہ بات انتہائی احمقانہ ہے اگر بات کرنے کے لئے دیکھنا ضروری ہے تو موبائل فون۔لینڈ لائن فون ، ای میل ، ٹیکسٹ میسجز کیوں کئے جاتے ہیں ؟ </a:t>
            </a:r>
            <a:r>
              <a:rPr kumimoji="0" lang="ur-PK" sz="1600" b="0" i="0" u="none" strike="noStrike" kern="1200" cap="none" spc="0" normalizeH="0" baseline="0" noProof="0" dirty="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اور لوگ ریڈیو کیوں سنتے ہیں ۔(ایوان رڈلے )</a:t>
            </a:r>
            <a:endParaRPr kumimoji="0" lang="en-US" sz="1600" b="0"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endParaRPr>
          </a:p>
          <a:p>
            <a:endParaRPr lang="en-US" dirty="0"/>
          </a:p>
        </p:txBody>
      </p:sp>
      <p:sp>
        <p:nvSpPr>
          <p:cNvPr id="4" name="Slide Number Placeholder 3"/>
          <p:cNvSpPr>
            <a:spLocks noGrp="1"/>
          </p:cNvSpPr>
          <p:nvPr>
            <p:ph type="sldNum" sz="quarter" idx="10"/>
          </p:nvPr>
        </p:nvSpPr>
        <p:spPr/>
        <p:txBody>
          <a:bodyPr/>
          <a:lstStyle/>
          <a:p>
            <a:fld id="{F771BCAC-71AF-4D7F-91CA-CDF8674D2792}"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719978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ur-PK" sz="1600" dirty="0">
                <a:latin typeface="Jameel Noori Nastaleeq" panose="02000503000000020004" pitchFamily="2" charset="-78"/>
                <a:cs typeface="Jameel Noori Nastaleeq" panose="02000503000000020004" pitchFamily="2" charset="-78"/>
              </a:rPr>
              <a:t>زینت</a:t>
            </a:r>
            <a:r>
              <a:rPr lang="ur-PK" sz="1600" baseline="0" dirty="0">
                <a:latin typeface="Jameel Noori Nastaleeq" panose="02000503000000020004" pitchFamily="2" charset="-78"/>
                <a:cs typeface="Jameel Noori Nastaleeq" panose="02000503000000020004" pitchFamily="2" charset="-78"/>
              </a:rPr>
              <a:t> : آرائش،سجاوٹ ، زیور ،لباس یا میک اپ جو عورت اپنے حسن میں مزید نکھار پیدا کرنے کے لئے اختیار کرتی ہے</a:t>
            </a:r>
          </a:p>
          <a:p>
            <a:pPr marL="0" marR="0" lvl="0" indent="0" algn="r" defTabSz="914400" rtl="1" eaLnBrk="1" fontAlgn="auto" latinLnBrk="0" hangingPunct="1">
              <a:lnSpc>
                <a:spcPct val="100000"/>
              </a:lnSpc>
              <a:spcBef>
                <a:spcPts val="0"/>
              </a:spcBef>
              <a:spcAft>
                <a:spcPts val="0"/>
              </a:spcAft>
              <a:buClrTx/>
              <a:buSzTx/>
              <a:buFontTx/>
              <a:buNone/>
              <a:tabLst/>
              <a:defRPr/>
            </a:pPr>
            <a:r>
              <a:rPr lang="ur-PK" sz="1600" baseline="0" dirty="0">
                <a:latin typeface="Jameel Noori Nastaleeq" panose="02000503000000020004" pitchFamily="2" charset="-78"/>
                <a:cs typeface="Jameel Noori Nastaleeq" panose="02000503000000020004" pitchFamily="2" charset="-78"/>
              </a:rPr>
              <a:t>ہر عورت کی فطری خواہش ہوتی ہے کہ وہ بنے سنورے ،خوبصورت نظر آئے ، اس کی تعریف کی جائے ۔۔۔یہ اس کی فطری خواہش بھی ہے اور اس کا حق بھی ہے لیکن اس حق کو اللہ تعالیٰ نے چند مخصوص لوگوں کے لئے رکھا ہے ۔</a:t>
            </a:r>
            <a:endParaRPr lang="en-US" sz="1600" baseline="0" dirty="0">
              <a:latin typeface="Jameel Noori Nastaleeq" panose="02000503000000020004" pitchFamily="2" charset="-78"/>
              <a:cs typeface="Jameel Noori Nastaleeq" panose="02000503000000020004"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600" b="0" i="0" u="none" strike="noStrike" kern="1200" cap="none" spc="0" normalizeH="0" baseline="0" noProof="0" dirty="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عورتوں کو حجاب کے ذریعے تحفظ دیا گیا ہے اور یہ آزادی بھی دی ہے کہ وہ جتنا چاہیں سجیں، سنوریں ، اپنی مرضی کے فیشن اختیار کریں</a:t>
            </a:r>
            <a:r>
              <a:rPr kumimoji="0" lang="en-US" sz="1600" b="0" i="0" u="none" strike="noStrike" kern="1200" cap="none" spc="0" normalizeH="0" baseline="0" noProof="0" dirty="0">
                <a:ln>
                  <a:noFill/>
                </a:ln>
                <a:solidFill>
                  <a:schemeClr val="tx1"/>
                </a:solidFill>
                <a:effectLst/>
                <a:uLnTx/>
                <a:uFillTx/>
                <a:latin typeface="Jameel Noori Nastaleeq" panose="02000503000000020004" pitchFamily="2" charset="-78"/>
                <a:ea typeface="+mn-ea"/>
                <a:cs typeface="Jameel Noori Nastaleeq" panose="02000503000000020004" pitchFamily="2" charset="-78"/>
              </a:rPr>
              <a:t>.</a:t>
            </a:r>
            <a:r>
              <a:rPr lang="ur-PK" sz="1600" baseline="0" dirty="0">
                <a:latin typeface="Jameel Noori Nastaleeq" panose="02000503000000020004" pitchFamily="2" charset="-78"/>
                <a:cs typeface="Jameel Noori Nastaleeq" panose="02000503000000020004" pitchFamily="2" charset="-78"/>
              </a:rPr>
              <a:t> </a:t>
            </a:r>
            <a:r>
              <a:rPr lang="ur-PK" sz="1600" dirty="0">
                <a:latin typeface="Jameel Noori Nastaleeq" panose="02000503000000020004" pitchFamily="2" charset="-78"/>
                <a:cs typeface="Jameel Noori Nastaleeq" panose="02000503000000020004" pitchFamily="2" charset="-78"/>
              </a:rPr>
              <a:t>کچھ عورتیں صرف اس وقت عمدہ لباس پہنتی اور میک اپ کرتی ہیں جب وہ گھروں سے باہر جاتی ہیں</a:t>
            </a:r>
            <a:r>
              <a:rPr lang="ur-PK" sz="1600" baseline="0" dirty="0">
                <a:latin typeface="Jameel Noori Nastaleeq" panose="02000503000000020004" pitchFamily="2" charset="-78"/>
                <a:cs typeface="Jameel Noori Nastaleeq" panose="02000503000000020004" pitchFamily="2" charset="-78"/>
              </a:rPr>
              <a:t> جب کہ گھروں میں ان کا حلیہ نا قابل دید ہوتا ہے ۔۔۔اسلام نے عورت کے میک اپ ،فیشن اور خوبصورت لباس کو دیکھنے کا حق  چند افراد تک  محدود رکھا ہے جس میں سب سے پہلا اس کا شوہر ہے۔</a:t>
            </a:r>
          </a:p>
          <a:p>
            <a:pPr marL="0" marR="0" lvl="0" indent="0" algn="r" defTabSz="914400" rtl="1" eaLnBrk="1" fontAlgn="auto" latinLnBrk="0" hangingPunct="1">
              <a:lnSpc>
                <a:spcPct val="100000"/>
              </a:lnSpc>
              <a:spcBef>
                <a:spcPts val="0"/>
              </a:spcBef>
              <a:spcAft>
                <a:spcPts val="0"/>
              </a:spcAft>
              <a:buClrTx/>
              <a:buSzTx/>
              <a:buFontTx/>
              <a:buNone/>
              <a:tabLst/>
              <a:defRPr/>
            </a:pPr>
            <a:r>
              <a:rPr lang="ur-PK" sz="1600" baseline="0" dirty="0">
                <a:latin typeface="Jameel Noori Nastaleeq" panose="02000503000000020004" pitchFamily="2" charset="-78"/>
                <a:cs typeface="Jameel Noori Nastaleeq" panose="02000503000000020004" pitchFamily="2" charset="-78"/>
              </a:rPr>
              <a:t>جو عورتیں /لڑکیاں اپنی خوبصورتی اور حسن کو عام دیدار کے لئے پیش کر دیتی ہیں وہ معاشرے کو یہ دعوت دیتی ہیں کہ وہ ان کے ہر انگ ،ادا سے لطف اندوز ہوں ،تبصرے کریں ، اپنی تنہائی میں انہیں نگاہوں میں لائیں ، کیا کوئی شریف لڑکی اس بات کو پسند کر سکتی ہے ؟ </a:t>
            </a:r>
          </a:p>
          <a:p>
            <a:pPr marL="0" marR="0" lvl="0" indent="0" algn="r" defTabSz="914400" rtl="1" eaLnBrk="1" fontAlgn="auto" latinLnBrk="0" hangingPunct="1">
              <a:lnSpc>
                <a:spcPct val="100000"/>
              </a:lnSpc>
              <a:spcBef>
                <a:spcPts val="0"/>
              </a:spcBef>
              <a:spcAft>
                <a:spcPts val="0"/>
              </a:spcAft>
              <a:buClrTx/>
              <a:buSzTx/>
              <a:buFontTx/>
              <a:buNone/>
              <a:tabLst/>
              <a:defRPr/>
            </a:pPr>
            <a:r>
              <a:rPr lang="ur-PK" sz="1600" baseline="0" dirty="0">
                <a:latin typeface="Jameel Noori Nastaleeq" panose="02000503000000020004" pitchFamily="2" charset="-78"/>
                <a:cs typeface="Jameel Noori Nastaleeq" panose="02000503000000020004" pitchFamily="2" charset="-78"/>
              </a:rPr>
              <a:t>یہ ایک طرح سے </a:t>
            </a:r>
            <a:r>
              <a:rPr lang="en-US" sz="1600" baseline="0" dirty="0">
                <a:latin typeface="Jameel Noori Nastaleeq" panose="02000503000000020004" pitchFamily="2" charset="-78"/>
                <a:cs typeface="Jameel Noori Nastaleeq" panose="02000503000000020004" pitchFamily="2" charset="-78"/>
              </a:rPr>
              <a:t>I’m Available </a:t>
            </a:r>
            <a:r>
              <a:rPr lang="ur-PK" sz="1600" baseline="0" dirty="0">
                <a:latin typeface="Jameel Noori Nastaleeq" panose="02000503000000020004" pitchFamily="2" charset="-78"/>
                <a:cs typeface="Jameel Noori Nastaleeq" panose="02000503000000020004" pitchFamily="2" charset="-78"/>
              </a:rPr>
              <a:t> کا </a:t>
            </a:r>
            <a:r>
              <a:rPr lang="en-US" sz="1600" baseline="0" dirty="0">
                <a:latin typeface="Jameel Noori Nastaleeq" panose="02000503000000020004" pitchFamily="2" charset="-78"/>
                <a:cs typeface="Jameel Noori Nastaleeq" panose="02000503000000020004" pitchFamily="2" charset="-78"/>
              </a:rPr>
              <a:t>TAG</a:t>
            </a:r>
            <a:r>
              <a:rPr lang="ur-PK" sz="1600" baseline="0" dirty="0">
                <a:latin typeface="Jameel Noori Nastaleeq" panose="02000503000000020004" pitchFamily="2" charset="-78"/>
                <a:cs typeface="Jameel Noori Nastaleeq" panose="02000503000000020004" pitchFamily="2" charset="-78"/>
              </a:rPr>
              <a:t> ہوتا ہے  لیکن عام طور سے معصوم لڑکیاں اس بات کو نہیں سمجھتیں انجانے میں اور </a:t>
            </a:r>
            <a:r>
              <a:rPr lang="en-US" sz="1600" baseline="0" dirty="0">
                <a:latin typeface="Jameel Noori Nastaleeq" panose="02000503000000020004" pitchFamily="2" charset="-78"/>
                <a:cs typeface="Jameel Noori Nastaleeq" panose="02000503000000020004" pitchFamily="2" charset="-78"/>
              </a:rPr>
              <a:t>peer pressure </a:t>
            </a:r>
            <a:r>
              <a:rPr lang="ur-PK" sz="1600" baseline="0" dirty="0">
                <a:latin typeface="Jameel Noori Nastaleeq" panose="02000503000000020004" pitchFamily="2" charset="-78"/>
                <a:cs typeface="Jameel Noori Nastaleeq" panose="02000503000000020004" pitchFamily="2" charset="-78"/>
              </a:rPr>
              <a:t>  میں یہ کام کر رہی ہوتی ہیں ۔ </a:t>
            </a:r>
          </a:p>
          <a:p>
            <a:pPr marL="0" marR="0" lvl="0" indent="0" algn="r" defTabSz="914400" rtl="1" eaLnBrk="1" fontAlgn="auto" latinLnBrk="0" hangingPunct="1">
              <a:lnSpc>
                <a:spcPct val="100000"/>
              </a:lnSpc>
              <a:spcBef>
                <a:spcPts val="0"/>
              </a:spcBef>
              <a:spcAft>
                <a:spcPts val="0"/>
              </a:spcAft>
              <a:buClrTx/>
              <a:buSzTx/>
              <a:buFontTx/>
              <a:buNone/>
              <a:tabLst/>
              <a:defRPr/>
            </a:pPr>
            <a:r>
              <a:rPr lang="ur-PK" sz="1600" baseline="0" dirty="0">
                <a:latin typeface="Jameel Noori Nastaleeq" panose="02000503000000020004" pitchFamily="2" charset="-78"/>
                <a:cs typeface="Jameel Noori Nastaleeq" panose="02000503000000020004" pitchFamily="2" charset="-78"/>
              </a:rPr>
              <a:t>کوئی شادی شدہ عورت کسی غیر مرد کو بن سنور کے کیوں دکھاتی ہے ؟ کیا وہ یہ چاہتی ہے کہ دوسری عورتیں بھی اسی طرح</a:t>
            </a:r>
            <a:r>
              <a:rPr lang="en-US" sz="1600" baseline="0" dirty="0">
                <a:latin typeface="Jameel Noori Nastaleeq" panose="02000503000000020004" pitchFamily="2" charset="-78"/>
                <a:cs typeface="Jameel Noori Nastaleeq" panose="02000503000000020004" pitchFamily="2" charset="-78"/>
              </a:rPr>
              <a:t> </a:t>
            </a:r>
            <a:r>
              <a:rPr lang="ur-PK" sz="1600" baseline="0" dirty="0">
                <a:latin typeface="Jameel Noori Nastaleeq" panose="02000503000000020004" pitchFamily="2" charset="-78"/>
                <a:cs typeface="Jameel Noori Nastaleeq" panose="02000503000000020004" pitchFamily="2" charset="-78"/>
              </a:rPr>
              <a:t>بن سنور کر اس کے شوہر کو اپنی طرف راغب کریں ۔۔کیا وہ اس کو پسند کرے گی ؟ ہر گز نہیں ۔۔ کوئی عورت بھی یہ نہیں چاہے گی کہ اس کا شوہر کسی دوسری عورت کو دیکھ کر لطف اندوز ہو ، پسند کرے ، اور اس کی تعریفیں کرے۔</a:t>
            </a:r>
            <a:r>
              <a:rPr lang="en-US" sz="1600" baseline="0" dirty="0">
                <a:latin typeface="Jameel Noori Nastaleeq" panose="02000503000000020004" pitchFamily="2" charset="-78"/>
                <a:cs typeface="Jameel Noori Nastaleeq" panose="02000503000000020004" pitchFamily="2" charset="-78"/>
              </a:rPr>
              <a:t>….</a:t>
            </a:r>
            <a:r>
              <a:rPr lang="ur-PK" sz="1600" baseline="0" dirty="0">
                <a:latin typeface="Jameel Noori Nastaleeq" panose="02000503000000020004" pitchFamily="2" charset="-78"/>
                <a:cs typeface="Jameel Noori Nastaleeq" panose="02000503000000020004" pitchFamily="2" charset="-78"/>
              </a:rPr>
              <a:t>جب عورت معاشرے میں حجاب کی فضاء قائم کرے گی تب ہی وہ اس مشکل سے بچ سکے گی کہ اس کا شوہر دوسری عورتوں میں دلچسپی لے۔۔۔جب مرد کو ہر طرف بنی سنوری عورتیں نظر آتی ہیں تو اس کی نظر اپنی بیوی کی کوئی خاص حیثیت نہیں رہتی لیکن اگر معاشرے میں حجاب کا چلن ہو گا تو یہ صورتحال کم پیش آئے گی  اس طرح عورت کا حجاب خاندان کی</a:t>
            </a:r>
            <a:r>
              <a:rPr lang="en-US" sz="1600" baseline="0" dirty="0">
                <a:latin typeface="Jameel Noori Nastaleeq" panose="02000503000000020004" pitchFamily="2" charset="-78"/>
                <a:cs typeface="Jameel Noori Nastaleeq" panose="02000503000000020004" pitchFamily="2" charset="-78"/>
              </a:rPr>
              <a:t> </a:t>
            </a:r>
            <a:r>
              <a:rPr lang="ur-PK" sz="1600" baseline="0" dirty="0">
                <a:latin typeface="Jameel Noori Nastaleeq" panose="02000503000000020004" pitchFamily="2" charset="-78"/>
                <a:cs typeface="Jameel Noori Nastaleeq" panose="02000503000000020004" pitchFamily="2" charset="-78"/>
              </a:rPr>
              <a:t>مضبوطی</a:t>
            </a:r>
            <a:r>
              <a:rPr lang="en-US" sz="1600" baseline="0" dirty="0">
                <a:latin typeface="Jameel Noori Nastaleeq" panose="02000503000000020004" pitchFamily="2" charset="-78"/>
                <a:cs typeface="Jameel Noori Nastaleeq" panose="02000503000000020004" pitchFamily="2" charset="-78"/>
              </a:rPr>
              <a:t> </a:t>
            </a:r>
            <a:r>
              <a:rPr lang="ur-PK" sz="1600" baseline="0" dirty="0">
                <a:latin typeface="Jameel Noori Nastaleeq" panose="02000503000000020004" pitchFamily="2" charset="-78"/>
                <a:cs typeface="Jameel Noori Nastaleeq" panose="02000503000000020004" pitchFamily="2" charset="-78"/>
              </a:rPr>
              <a:t>میں اہم کردار ادا کرتا ہے </a:t>
            </a:r>
            <a:r>
              <a:rPr lang="en-US" sz="1600" baseline="0" dirty="0">
                <a:latin typeface="Jameel Noori Nastaleeq" panose="02000503000000020004" pitchFamily="2" charset="-78"/>
                <a:cs typeface="Jameel Noori Nastaleeq" panose="02000503000000020004" pitchFamily="2" charset="-78"/>
              </a:rPr>
              <a:t>…</a:t>
            </a:r>
            <a:r>
              <a:rPr lang="ur-PK" sz="1600" dirty="0">
                <a:solidFill>
                  <a:srgbClr val="000000"/>
                </a:solidFill>
                <a:latin typeface="Jameel Noori Nastaleeq" panose="02000503000000020004" pitchFamily="2" charset="-78"/>
                <a:cs typeface="Jameel Noori Nastaleeq" panose="02000503000000020004" pitchFamily="2" charset="-78"/>
              </a:rPr>
              <a:t>وہ زینت جس کا چھپانا ممکن نہ ہو یا وہ زینت</a:t>
            </a:r>
            <a:r>
              <a:rPr lang="ur-PK" sz="1600" baseline="0" dirty="0">
                <a:solidFill>
                  <a:srgbClr val="000000"/>
                </a:solidFill>
                <a:latin typeface="Jameel Noori Nastaleeq" panose="02000503000000020004" pitchFamily="2" charset="-78"/>
                <a:cs typeface="Jameel Noori Nastaleeq" panose="02000503000000020004" pitchFamily="2" charset="-78"/>
              </a:rPr>
              <a:t> </a:t>
            </a:r>
            <a:r>
              <a:rPr lang="ur-PK" sz="1600" dirty="0">
                <a:solidFill>
                  <a:srgbClr val="000000"/>
                </a:solidFill>
                <a:latin typeface="Jameel Noori Nastaleeq" panose="02000503000000020004" pitchFamily="2" charset="-78"/>
                <a:cs typeface="Jameel Noori Nastaleeq" panose="02000503000000020004" pitchFamily="2" charset="-78"/>
              </a:rPr>
              <a:t>جو بغیر نیت ، شوق ، ارادہ ، کوشش کے خود بخود ظاہر ہو جائے وہ  قابل برداشت ہےیعنی</a:t>
            </a:r>
            <a:r>
              <a:rPr lang="ur-PK" sz="1600" baseline="0" dirty="0">
                <a:solidFill>
                  <a:srgbClr val="000000"/>
                </a:solidFill>
                <a:latin typeface="Jameel Noori Nastaleeq" panose="02000503000000020004" pitchFamily="2" charset="-78"/>
                <a:cs typeface="Jameel Noori Nastaleeq" panose="02000503000000020004" pitchFamily="2" charset="-78"/>
              </a:rPr>
              <a:t> </a:t>
            </a:r>
            <a:r>
              <a:rPr lang="ur-PK" sz="1600" dirty="0">
                <a:latin typeface="Jameel Noori Nastaleeq" panose="02000503000000020004" pitchFamily="2" charset="-78"/>
                <a:cs typeface="Jameel Noori Nastaleeq" panose="02000503000000020004" pitchFamily="2" charset="-78"/>
              </a:rPr>
              <a:t>عبایا پہننے</a:t>
            </a:r>
            <a:r>
              <a:rPr lang="ur-PK" sz="1600" baseline="0" dirty="0">
                <a:latin typeface="Jameel Noori Nastaleeq" panose="02000503000000020004" pitchFamily="2" charset="-78"/>
                <a:cs typeface="Jameel Noori Nastaleeq" panose="02000503000000020004" pitchFamily="2" charset="-78"/>
              </a:rPr>
              <a:t> کے باوجود جسم کی تھوڑی بہت ساخت ، لباس اور زینت کو چھپانے کے لئے جو عبایا پہنا ہے۔</a:t>
            </a:r>
          </a:p>
        </p:txBody>
      </p:sp>
      <p:sp>
        <p:nvSpPr>
          <p:cNvPr id="4" name="Slide Number Placeholder 3"/>
          <p:cNvSpPr>
            <a:spLocks noGrp="1"/>
          </p:cNvSpPr>
          <p:nvPr>
            <p:ph type="sldNum" sz="quarter" idx="10"/>
          </p:nvPr>
        </p:nvSpPr>
        <p:spPr/>
        <p:txBody>
          <a:bodyPr/>
          <a:lstStyle/>
          <a:p>
            <a:fld id="{F771BCAC-71AF-4D7F-91CA-CDF8674D2792}" type="slidenum">
              <a:rPr lang="en-US" smtClean="0"/>
              <a:pPr/>
              <a:t>7</a:t>
            </a:fld>
            <a:endParaRPr lang="en-US"/>
          </a:p>
        </p:txBody>
      </p:sp>
    </p:spTree>
    <p:extLst>
      <p:ext uri="{BB962C8B-B14F-4D97-AF65-F5344CB8AC3E}">
        <p14:creationId xmlns:p14="http://schemas.microsoft.com/office/powerpoint/2010/main" val="1809908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ur-PK" sz="1600" dirty="0">
                <a:latin typeface="Jameel Noori Nastaleeq" panose="02000503000000020004" pitchFamily="2" charset="-78"/>
                <a:cs typeface="Jameel Noori Nastaleeq" panose="02000503000000020004" pitchFamily="2" charset="-78"/>
              </a:rPr>
              <a:t>لڑکیاں /خواتین اپنے فطری حق کو استعمال</a:t>
            </a:r>
            <a:r>
              <a:rPr lang="ur-PK" sz="1600" baseline="0" dirty="0">
                <a:latin typeface="Jameel Noori Nastaleeq" panose="02000503000000020004" pitchFamily="2" charset="-78"/>
                <a:cs typeface="Jameel Noori Nastaleeq" panose="02000503000000020004" pitchFamily="2" charset="-78"/>
              </a:rPr>
              <a:t> کریں جیسا چاہیں ہیئر اسٹائل بنائیں ، بال کھولیں ، میک اپ کریں لیکن جو حدود اللہ نے رکھی ہیں اس کا خیال رکھیں کیونکہ دنیا تو امتحان کے لئے ہے اور یہاں کا عارضی وقفہ آخرت کی تیاری کے لئے ہے ۔ </a:t>
            </a:r>
          </a:p>
          <a:p>
            <a:pPr marL="0" marR="0" algn="r" rtl="1">
              <a:lnSpc>
                <a:spcPct val="107000"/>
              </a:lnSpc>
              <a:spcBef>
                <a:spcPts val="0"/>
              </a:spcBef>
              <a:spcAft>
                <a:spcPts val="0"/>
              </a:spcAft>
            </a:pPr>
            <a:r>
              <a:rPr lang="ur-PK" sz="1600" dirty="0">
                <a:effectLst/>
                <a:latin typeface="Jameel Noori Nastaleeq" panose="02000503000000020004" pitchFamily="2" charset="-78"/>
                <a:ea typeface="Calibri" panose="020F0502020204030204" pitchFamily="34" charset="0"/>
                <a:cs typeface="Jameel Noori Nastaleeq" panose="02000503000000020004" pitchFamily="2" charset="-78"/>
              </a:rPr>
              <a:t> ابھی چند دن پہلے ہم نے حضرت ابراہیم ؑ کی سنت پرعمل کرتے ہوئے قربانی کی ۔۔۔۔</a:t>
            </a:r>
            <a:r>
              <a:rPr lang="ar-SA" sz="1600" dirty="0">
                <a:effectLst/>
                <a:latin typeface="Jameel Noori Nastaleeq" panose="02000503000000020004" pitchFamily="2" charset="-78"/>
                <a:ea typeface="Calibri" panose="020F0502020204030204" pitchFamily="34" charset="0"/>
                <a:cs typeface="Jameel Noori Nastaleeq" panose="02000503000000020004" pitchFamily="2" charset="-78"/>
              </a:rPr>
              <a:t>قربانی</a:t>
            </a:r>
            <a:r>
              <a:rPr lang="ur-PK" sz="1600" dirty="0">
                <a:effectLst/>
                <a:latin typeface="Jameel Noori Nastaleeq" panose="02000503000000020004" pitchFamily="2" charset="-78"/>
                <a:ea typeface="Calibri" panose="020F0502020204030204" pitchFamily="34" charset="0"/>
                <a:cs typeface="Jameel Noori Nastaleeq" panose="02000503000000020004" pitchFamily="2" charset="-78"/>
              </a:rPr>
              <a:t> کی </a:t>
            </a:r>
            <a:r>
              <a:rPr lang="ur-PK" sz="1600" baseline="0" dirty="0">
                <a:effectLst/>
                <a:latin typeface="Jameel Noori Nastaleeq" panose="02000503000000020004" pitchFamily="2" charset="-78"/>
                <a:ea typeface="Calibri" panose="020F0502020204030204" pitchFamily="34" charset="0"/>
                <a:cs typeface="Jameel Noori Nastaleeq" panose="02000503000000020004" pitchFamily="2" charset="-78"/>
              </a:rPr>
              <a:t> </a:t>
            </a:r>
            <a:r>
              <a:rPr lang="ar-SA" sz="1600" dirty="0">
                <a:effectLst/>
                <a:latin typeface="Jameel Noori Nastaleeq" panose="02000503000000020004" pitchFamily="2" charset="-78"/>
                <a:ea typeface="Calibri" panose="020F0502020204030204" pitchFamily="34" charset="0"/>
                <a:cs typeface="Jameel Noori Nastaleeq" panose="02000503000000020004" pitchFamily="2" charset="-78"/>
              </a:rPr>
              <a:t>اصل حکمت یہی </a:t>
            </a:r>
            <a:r>
              <a:rPr lang="ur-PK" sz="1600" dirty="0">
                <a:effectLst/>
                <a:latin typeface="Jameel Noori Nastaleeq" panose="02000503000000020004" pitchFamily="2" charset="-78"/>
                <a:ea typeface="Calibri" panose="020F0502020204030204" pitchFamily="34" charset="0"/>
                <a:cs typeface="Jameel Noori Nastaleeq" panose="02000503000000020004" pitchFamily="2" charset="-78"/>
              </a:rPr>
              <a:t>ہے</a:t>
            </a:r>
            <a:r>
              <a:rPr lang="ur-PK" sz="1600" baseline="0" dirty="0">
                <a:effectLst/>
                <a:latin typeface="Jameel Noori Nastaleeq" panose="02000503000000020004" pitchFamily="2" charset="-78"/>
                <a:ea typeface="Calibri" panose="020F0502020204030204" pitchFamily="34" charset="0"/>
                <a:cs typeface="Jameel Noori Nastaleeq" panose="02000503000000020004" pitchFamily="2" charset="-78"/>
              </a:rPr>
              <a:t> </a:t>
            </a:r>
            <a:r>
              <a:rPr lang="ar-SA" sz="1600" dirty="0">
                <a:effectLst/>
                <a:latin typeface="Jameel Noori Nastaleeq" panose="02000503000000020004" pitchFamily="2" charset="-78"/>
                <a:ea typeface="Calibri" panose="020F0502020204030204" pitchFamily="34" charset="0"/>
                <a:cs typeface="Jameel Noori Nastaleeq" panose="02000503000000020004" pitchFamily="2" charset="-78"/>
              </a:rPr>
              <a:t>کہ اس کے ذریعے مسلمان اپنے جذبات کو قابو میں رکھنا سیکھ لے اور اﷲ و رسول کے حکم کے ا گے اپنی </a:t>
            </a:r>
            <a:r>
              <a:rPr lang="ur-PK" sz="1600" dirty="0">
                <a:effectLst/>
                <a:latin typeface="Jameel Noori Nastaleeq" panose="02000503000000020004" pitchFamily="2" charset="-78"/>
                <a:ea typeface="Calibri" panose="020F0502020204030204" pitchFamily="34" charset="0"/>
                <a:cs typeface="Jameel Noori Nastaleeq" panose="02000503000000020004" pitchFamily="2" charset="-78"/>
              </a:rPr>
              <a:t>مرضی</a:t>
            </a:r>
            <a:r>
              <a:rPr lang="ur-PK" sz="1600" baseline="0" dirty="0">
                <a:effectLst/>
                <a:latin typeface="Jameel Noori Nastaleeq" panose="02000503000000020004" pitchFamily="2" charset="-78"/>
                <a:ea typeface="Calibri" panose="020F0502020204030204" pitchFamily="34" charset="0"/>
                <a:cs typeface="Jameel Noori Nastaleeq" panose="02000503000000020004" pitchFamily="2" charset="-78"/>
              </a:rPr>
              <a:t> کو قربان کر دیں </a:t>
            </a:r>
            <a:r>
              <a:rPr lang="ur-PK" sz="1600" dirty="0">
                <a:effectLst/>
                <a:latin typeface="Jameel Noori Nastaleeq" panose="02000503000000020004" pitchFamily="2" charset="-78"/>
                <a:ea typeface="Calibri" panose="020F0502020204030204" pitchFamily="34" charset="0"/>
                <a:cs typeface="Jameel Noori Nastaleeq" panose="02000503000000020004" pitchFamily="2" charset="-78"/>
              </a:rPr>
              <a:t>قربانی کے بعد  بھی </a:t>
            </a:r>
            <a:r>
              <a:rPr lang="ar-SA" sz="1600" dirty="0">
                <a:effectLst/>
                <a:latin typeface="Jameel Noori Nastaleeq" panose="02000503000000020004" pitchFamily="2" charset="-78"/>
                <a:ea typeface="Calibri" panose="020F0502020204030204" pitchFamily="34" charset="0"/>
                <a:cs typeface="Jameel Noori Nastaleeq" panose="02000503000000020004" pitchFamily="2" charset="-78"/>
              </a:rPr>
              <a:t>اگر یہ بات پیدا نہ ہو تو گویا قربانی کا اصل مقصد ہی فوت ہو گیا۔ </a:t>
            </a:r>
            <a:endParaRPr lang="ur-PK" sz="1600" dirty="0">
              <a:effectLst/>
              <a:latin typeface="Jameel Noori Nastaleeq" panose="02000503000000020004" pitchFamily="2" charset="-78"/>
              <a:ea typeface="Calibri" panose="020F0502020204030204" pitchFamily="34" charset="0"/>
              <a:cs typeface="Jameel Noori Nastaleeq" panose="02000503000000020004" pitchFamily="2" charset="-78"/>
            </a:endParaRPr>
          </a:p>
          <a:p>
            <a:pPr marL="0" marR="0" algn="r" rtl="1">
              <a:lnSpc>
                <a:spcPct val="107000"/>
              </a:lnSpc>
              <a:spcBef>
                <a:spcPts val="0"/>
              </a:spcBef>
              <a:spcAft>
                <a:spcPts val="0"/>
              </a:spcAft>
            </a:pPr>
            <a:r>
              <a:rPr lang="ar-SA" sz="1600" dirty="0">
                <a:effectLst/>
                <a:latin typeface="Jameel Noori Nastaleeq" panose="02000503000000020004" pitchFamily="2" charset="-78"/>
                <a:ea typeface="Calibri" panose="020F0502020204030204" pitchFamily="34" charset="0"/>
                <a:cs typeface="Jameel Noori Nastaleeq" panose="02000503000000020004" pitchFamily="2" charset="-78"/>
              </a:rPr>
              <a:t>قربانی کے لفظی معنی میں ہر وہ چیز داخل ہے، جسے اﷲ تعالیٰ کے تقرّب کا ذریعہ بنایا جائے، ہر ایسا نیک عمل، جس کے ذریعے اﷲ تعالیٰ کی رحمت سے قریب ہونے کا قصد کیا جائےوہ قربان</a:t>
            </a:r>
            <a:r>
              <a:rPr lang="ur-PK" sz="1600" dirty="0">
                <a:effectLst/>
                <a:latin typeface="Jameel Noori Nastaleeq" panose="02000503000000020004" pitchFamily="2" charset="-78"/>
                <a:ea typeface="Calibri" panose="020F0502020204030204" pitchFamily="34" charset="0"/>
                <a:cs typeface="Jameel Noori Nastaleeq" panose="02000503000000020004" pitchFamily="2" charset="-78"/>
              </a:rPr>
              <a:t>ی</a:t>
            </a:r>
            <a:r>
              <a:rPr lang="ar-SA" sz="1600" dirty="0">
                <a:effectLst/>
                <a:latin typeface="Jameel Noori Nastaleeq" panose="02000503000000020004" pitchFamily="2" charset="-78"/>
                <a:ea typeface="Calibri" panose="020F0502020204030204" pitchFamily="34" charset="0"/>
                <a:cs typeface="Jameel Noori Nastaleeq" panose="02000503000000020004" pitchFamily="2" charset="-78"/>
              </a:rPr>
              <a:t> ہے</a:t>
            </a:r>
            <a:r>
              <a:rPr lang="ur-PK" sz="1600" dirty="0">
                <a:effectLst/>
                <a:latin typeface="Jameel Noori Nastaleeq" panose="02000503000000020004" pitchFamily="2" charset="-78"/>
                <a:ea typeface="Calibri" panose="020F0502020204030204" pitchFamily="34" charset="0"/>
                <a:cs typeface="Jameel Noori Nastaleeq" panose="02000503000000020004" pitchFamily="2" charset="-78"/>
              </a:rPr>
              <a:t> ہم اپنا جائزہ لیں کہ ہم اللہ کا قرب حاصل کرنے کےلئے کیا قربان کر سکتے </a:t>
            </a:r>
            <a:r>
              <a:rPr lang="ur-PK" sz="1600">
                <a:effectLst/>
                <a:latin typeface="Jameel Noori Nastaleeq" panose="02000503000000020004" pitchFamily="2" charset="-78"/>
                <a:ea typeface="Calibri" panose="020F0502020204030204" pitchFamily="34" charset="0"/>
                <a:cs typeface="Jameel Noori Nastaleeq" panose="02000503000000020004" pitchFamily="2" charset="-78"/>
              </a:rPr>
              <a:t>ہیں </a:t>
            </a:r>
          </a:p>
          <a:p>
            <a:pPr marL="0" marR="0" algn="r" rtl="1">
              <a:lnSpc>
                <a:spcPct val="107000"/>
              </a:lnSpc>
              <a:spcBef>
                <a:spcPts val="0"/>
              </a:spcBef>
              <a:spcAft>
                <a:spcPts val="0"/>
              </a:spcAft>
            </a:pPr>
            <a:r>
              <a:rPr lang="ur-PK" sz="1600" baseline="0">
                <a:latin typeface="Jameel Noori Nastaleeq" panose="02000503000000020004" pitchFamily="2" charset="-78"/>
                <a:cs typeface="Jameel Noori Nastaleeq" panose="02000503000000020004" pitchFamily="2" charset="-78"/>
              </a:rPr>
              <a:t>ہماری </a:t>
            </a:r>
            <a:r>
              <a:rPr lang="ur-PK" sz="1600" baseline="0" dirty="0">
                <a:latin typeface="Jameel Noori Nastaleeq" panose="02000503000000020004" pitchFamily="2" charset="-78"/>
                <a:cs typeface="Jameel Noori Nastaleeq" panose="02000503000000020004" pitchFamily="2" charset="-78"/>
              </a:rPr>
              <a:t>زندگی میں چھوٹے چھوٹے امتحان آتے رہتے ہیں اور ہم ان میں پاس یا فیل ہوتے رہتے ہیں اور ہمارے رزلٹ کے مطابق اللہ کے ہاں ہمارے درجات بنتے رہتے ہیں ۔ </a:t>
            </a:r>
            <a:endParaRPr lang="en-US" sz="1600" dirty="0">
              <a:latin typeface="Jameel Noori Nastaleeq" panose="02000503000000020004" pitchFamily="2" charset="-78"/>
              <a:cs typeface="Jameel Noori Nastaleeq" panose="02000503000000020004" pitchFamily="2" charset="-78"/>
            </a:endParaRPr>
          </a:p>
          <a:p>
            <a:pPr marL="0" marR="0" algn="r" rtl="1">
              <a:lnSpc>
                <a:spcPct val="107000"/>
              </a:lnSpc>
              <a:spcBef>
                <a:spcPts val="0"/>
              </a:spcBef>
              <a:spcAft>
                <a:spcPts val="0"/>
              </a:spcAft>
            </a:pPr>
            <a:endParaRPr lang="ur-PK" sz="1600" dirty="0">
              <a:effectLst/>
              <a:latin typeface="Jameel Noori Nastaleeq" panose="02000503000000020004" pitchFamily="2" charset="-78"/>
              <a:ea typeface="Calibri" panose="020F0502020204030204" pitchFamily="34" charset="0"/>
              <a:cs typeface="Jameel Noori Nastaleeq" panose="02000503000000020004"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6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F771BCAC-71AF-4D7F-91CA-CDF8674D2792}"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945503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sz="1600" dirty="0">
                <a:latin typeface="Jameel Noori Nastaleeq" panose="02000503000000020004" pitchFamily="2" charset="-78"/>
                <a:cs typeface="Jameel Noori Nastaleeq" panose="02000503000000020004" pitchFamily="2" charset="-78"/>
              </a:rPr>
              <a:t>جو لوگ یہ کہتے ہیں کہ پردہ تو صرف نبیﷺ</a:t>
            </a:r>
            <a:r>
              <a:rPr lang="ur-PK" sz="1600" baseline="0" dirty="0">
                <a:latin typeface="Jameel Noori Nastaleeq" panose="02000503000000020004" pitchFamily="2" charset="-78"/>
                <a:cs typeface="Jameel Noori Nastaleeq" panose="02000503000000020004" pitchFamily="2" charset="-78"/>
              </a:rPr>
              <a:t> کی بیویوں کے لئے تھا وہ اس آیت سے کیسے نگاہیں چراتی ہیں یہاں تو صاف لکھا ہے کہ اہل ایمان کی عورتیں۔۔ اہل ایمان کی عورتیں کیا ہم نہیں ہیں ؟ کیا ہم اہل ایمان نہیں ہیں ؟ </a:t>
            </a:r>
          </a:p>
          <a:p>
            <a:pPr algn="r" rtl="1"/>
            <a:r>
              <a:rPr lang="ur-PK" sz="1600" baseline="0" dirty="0">
                <a:latin typeface="Jameel Noori Nastaleeq" panose="02000503000000020004" pitchFamily="2" charset="-78"/>
                <a:cs typeface="Jameel Noori Nastaleeq" panose="02000503000000020004" pitchFamily="2" charset="-78"/>
              </a:rPr>
              <a:t>تو پھر ہم اہل ایمان ہوتے ہوئے کیسے اللہ کے حکم کی نافرمانی کر سکتی ہیں ۔۔ ہمیں اللہ کی نافرمانی کرتے ہوئے اپنے ایمان کا جائزہ لینا ہو گا کہ یہ کیسا ایمان ہے کہ حکم پر سر نہیں جھکاتا ۔</a:t>
            </a:r>
          </a:p>
          <a:p>
            <a:pPr algn="r" rtl="1"/>
            <a:r>
              <a:rPr lang="ur-PK" sz="1600" b="1" baseline="0" dirty="0">
                <a:latin typeface="Jameel Noori Nastaleeq" panose="02000503000000020004" pitchFamily="2" charset="-78"/>
                <a:cs typeface="Jameel Noori Nastaleeq" panose="02000503000000020004" pitchFamily="2" charset="-78"/>
              </a:rPr>
              <a:t>خوف خداایک ایسا چراغ ہےجسکی روشنی میں نیکی اور بدی صاف نظر آتی ہے.اللہ کو ماننا اصل بات نہیں کیونکہ اللہ اپنی قدرت اور شان سےخود کو منوالیتا ھے،اصل بات تو اللہ کو منالینے میں ہے۔</a:t>
            </a:r>
          </a:p>
          <a:p>
            <a:pPr algn="ctr" rtl="1"/>
            <a:r>
              <a:rPr lang="ur-PK" sz="1600" b="1" dirty="0">
                <a:effectLst/>
                <a:latin typeface="Attari_Quraan_Word" panose="02000000000000000000" pitchFamily="2" charset="-78"/>
                <a:cs typeface="Attari_Quraan_Word" panose="02000000000000000000" pitchFamily="2" charset="-78"/>
              </a:rPr>
              <a:t>وَمَا كَانَ لِمُؤْمِنٍ وَلَا مُؤْمِنَةٍ إِذَا قَضَى اللَّـهُ وَرَسُولُهُ أَمْرًا أَن يَكُونَ لَهُمُ الْخِيَرَةُ مِنْ أَمْرِهِمْ ۗ وَمَن يَعْصِ اللَّـهَ وَرَسُولَهُ فَقَدْ ضَلَّ ضَلَالًا مُّبِينًا ﴿</a:t>
            </a:r>
            <a:r>
              <a:rPr lang="ur-PK" sz="1600" b="1" dirty="0">
                <a:effectLst/>
                <a:latin typeface="Attari_Quraan_Word" panose="02000000000000000000" pitchFamily="2" charset="-78"/>
                <a:cs typeface="Attari_Quraan_Word" panose="02000000000000000000" pitchFamily="2" charset="-78"/>
                <a:hlinkClick r:id="rId3"/>
              </a:rPr>
              <a:t>٣٦</a:t>
            </a:r>
            <a:r>
              <a:rPr lang="ur-PK" sz="1600" b="1" dirty="0">
                <a:effectLst/>
                <a:latin typeface="Attari_Quraan_Word" panose="02000000000000000000" pitchFamily="2" charset="-78"/>
                <a:cs typeface="Attari_Quraan_Word" panose="02000000000000000000" pitchFamily="2" charset="-78"/>
              </a:rPr>
              <a:t>﴾</a:t>
            </a:r>
            <a:r>
              <a:rPr lang="ur-PK" sz="1600" b="1" dirty="0">
                <a:latin typeface="Attari_Quraan_Word" panose="02000000000000000000" pitchFamily="2" charset="-78"/>
                <a:cs typeface="Attari_Quraan_Word" panose="02000000000000000000" pitchFamily="2" charset="-78"/>
              </a:rPr>
              <a:t> </a:t>
            </a:r>
            <a:endParaRPr lang="ur-PK" sz="1600" b="1" baseline="0" dirty="0">
              <a:latin typeface="Attari_Quraan_Word" panose="02000000000000000000" pitchFamily="2" charset="-78"/>
              <a:cs typeface="Attari_Quraan_Word" panose="02000000000000000000" pitchFamily="2" charset="-78"/>
            </a:endParaRPr>
          </a:p>
          <a:p>
            <a:pPr algn="r" rtl="1"/>
            <a:r>
              <a:rPr lang="ur-PK" sz="1600" dirty="0">
                <a:effectLst/>
                <a:latin typeface="Jameel Noori Nastaleeq" panose="02000503000000020004" pitchFamily="2" charset="-78"/>
                <a:cs typeface="Jameel Noori Nastaleeq" panose="02000503000000020004" pitchFamily="2" charset="-78"/>
              </a:rPr>
              <a:t>کسی مومن مرد اور کسی مومن عورت کو یہ حق نہیں ہے کہ جب اللہ اور اس کا رسولؐ کسی معاملے کا فیصلہ کر دے تو پھر اسے اپنے اُس معاملے میں خود فیصلہ کرنے کا اختیار حاصل رہے اور جو کوئی اللہ اور اس کے رسولؐ کی نافرمانی کرے تو وہ صریح گمراہی میں پڑ گیا (</a:t>
            </a:r>
            <a:r>
              <a:rPr lang="ur-PK" sz="1600" dirty="0">
                <a:effectLst/>
                <a:latin typeface="Jameel Noori Nastaleeq" panose="02000503000000020004" pitchFamily="2" charset="-78"/>
                <a:cs typeface="Jameel Noori Nastaleeq" panose="02000503000000020004" pitchFamily="2" charset="-78"/>
                <a:hlinkClick r:id="rId4"/>
              </a:rPr>
              <a:t>36</a:t>
            </a:r>
            <a:r>
              <a:rPr lang="ur-PK" sz="1600" dirty="0">
                <a:effectLst/>
                <a:latin typeface="Jameel Noori Nastaleeq" panose="02000503000000020004" pitchFamily="2" charset="-78"/>
                <a:cs typeface="Jameel Noori Nastaleeq" panose="02000503000000020004" pitchFamily="2" charset="-78"/>
              </a:rPr>
              <a:t>)</a:t>
            </a:r>
            <a:r>
              <a:rPr lang="ur-PK" sz="1600" dirty="0">
                <a:latin typeface="Jameel Noori Nastaleeq" panose="02000503000000020004" pitchFamily="2" charset="-78"/>
                <a:cs typeface="Jameel Noori Nastaleeq" panose="02000503000000020004" pitchFamily="2" charset="-78"/>
              </a:rPr>
              <a:t> (سورہ الاحزاب)</a:t>
            </a:r>
            <a:endParaRPr lang="ur-PK" sz="1600" b="1" baseline="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F771BCAC-71AF-4D7F-91CA-CDF8674D2792}" type="slidenum">
              <a:rPr lang="en-US" smtClean="0"/>
              <a:pPr/>
              <a:t>9</a:t>
            </a:fld>
            <a:endParaRPr lang="en-US"/>
          </a:p>
        </p:txBody>
      </p:sp>
    </p:spTree>
    <p:extLst>
      <p:ext uri="{BB962C8B-B14F-4D97-AF65-F5344CB8AC3E}">
        <p14:creationId xmlns:p14="http://schemas.microsoft.com/office/powerpoint/2010/main" val="1258146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2.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046DB679-8A7B-4E96-A42F-F4193E2786AA}" type="datetimeFigureOut">
              <a:rPr lang="en-US" smtClean="0"/>
              <a:pPr/>
              <a:t>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DCF67E-1552-401C-BD8C-05ABA93A529A}" type="slidenum">
              <a:rPr lang="en-US" smtClean="0"/>
              <a:pPr/>
              <a:t>‹#›</a:t>
            </a:fld>
            <a:endParaRPr lang="en-US"/>
          </a:p>
        </p:txBody>
      </p:sp>
    </p:spTree>
    <p:extLst>
      <p:ext uri="{BB962C8B-B14F-4D97-AF65-F5344CB8AC3E}">
        <p14:creationId xmlns:p14="http://schemas.microsoft.com/office/powerpoint/2010/main" val="1553089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6DB679-8A7B-4E96-A42F-F4193E2786AA}" type="datetimeFigureOut">
              <a:rPr lang="en-US" smtClean="0"/>
              <a:pPr/>
              <a:t>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DCF67E-1552-401C-BD8C-05ABA93A529A}" type="slidenum">
              <a:rPr lang="en-US" smtClean="0"/>
              <a:pPr/>
              <a:t>‹#›</a:t>
            </a:fld>
            <a:endParaRPr lang="en-US"/>
          </a:p>
        </p:txBody>
      </p:sp>
    </p:spTree>
    <p:extLst>
      <p:ext uri="{BB962C8B-B14F-4D97-AF65-F5344CB8AC3E}">
        <p14:creationId xmlns:p14="http://schemas.microsoft.com/office/powerpoint/2010/main" val="1520719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365125"/>
            <a:ext cx="1478756"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365125"/>
            <a:ext cx="432196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6DB679-8A7B-4E96-A42F-F4193E2786AA}" type="datetimeFigureOut">
              <a:rPr lang="en-US" smtClean="0"/>
              <a:pPr/>
              <a:t>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DCF67E-1552-401C-BD8C-05ABA93A529A}" type="slidenum">
              <a:rPr lang="en-US" smtClean="0"/>
              <a:pPr/>
              <a:t>‹#›</a:t>
            </a:fld>
            <a:endParaRPr lang="en-US"/>
          </a:p>
        </p:txBody>
      </p:sp>
    </p:spTree>
    <p:extLst>
      <p:ext uri="{BB962C8B-B14F-4D97-AF65-F5344CB8AC3E}">
        <p14:creationId xmlns:p14="http://schemas.microsoft.com/office/powerpoint/2010/main" val="942436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 descr="j03035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5668963"/>
            <a:ext cx="1008063"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4" descr="j03035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5668963"/>
            <a:ext cx="1008063"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descr="j03035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5668963"/>
            <a:ext cx="1008063"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6" descr="j03035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5668963"/>
            <a:ext cx="1008063"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7" descr="j03035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5200" y="5668963"/>
            <a:ext cx="1008063"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ctrTitle"/>
          </p:nvPr>
        </p:nvSpPr>
        <p:spPr>
          <a:xfrm>
            <a:off x="381000" y="533400"/>
            <a:ext cx="6477000" cy="3067050"/>
          </a:xfrm>
        </p:spPr>
        <p:txBody>
          <a:bodyPr/>
          <a:lstStyle>
            <a:lvl1pPr>
              <a:defRPr/>
            </a:lvl1pPr>
          </a:lstStyle>
          <a:p>
            <a:r>
              <a:rPr lang="en-US"/>
              <a:t>Click to edit Master title style</a:t>
            </a:r>
          </a:p>
        </p:txBody>
      </p:sp>
      <p:sp>
        <p:nvSpPr>
          <p:cNvPr id="3076" name="Rectangle 4"/>
          <p:cNvSpPr>
            <a:spLocks noGrp="1" noChangeArrowheads="1"/>
          </p:cNvSpPr>
          <p:nvPr>
            <p:ph type="subTitle" idx="1"/>
          </p:nvPr>
        </p:nvSpPr>
        <p:spPr>
          <a:xfrm>
            <a:off x="381000" y="3810000"/>
            <a:ext cx="6400800" cy="1752600"/>
          </a:xfrm>
        </p:spPr>
        <p:txBody>
          <a:bodyPr/>
          <a:lstStyle>
            <a:lvl1pPr marL="0" indent="0">
              <a:buFontTx/>
              <a:buNone/>
              <a:defRPr>
                <a:solidFill>
                  <a:schemeClr val="folHlink"/>
                </a:solidFill>
              </a:defRPr>
            </a:lvl1pPr>
          </a:lstStyle>
          <a:p>
            <a:r>
              <a:rPr lang="en-US"/>
              <a:t>Click to edit Master subtitle style</a:t>
            </a:r>
          </a:p>
        </p:txBody>
      </p:sp>
      <p:sp>
        <p:nvSpPr>
          <p:cNvPr id="9" name="Rectangle 5"/>
          <p:cNvSpPr>
            <a:spLocks noGrp="1" noChangeArrowheads="1"/>
          </p:cNvSpPr>
          <p:nvPr>
            <p:ph type="dt" sz="half" idx="10"/>
          </p:nvPr>
        </p:nvSpPr>
        <p:spPr bwMode="auto">
          <a:xfrm>
            <a:off x="457200" y="6477000"/>
            <a:ext cx="213360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400">
                <a:solidFill>
                  <a:schemeClr val="folHlink"/>
                </a:solidFill>
                <a:latin typeface="Arial" charset="0"/>
                <a:cs typeface="+mn-cs"/>
              </a:defRPr>
            </a:lvl1pPr>
          </a:lstStyle>
          <a:p>
            <a:fld id="{046DB679-8A7B-4E96-A42F-F4193E2786AA}" type="datetimeFigureOut">
              <a:rPr lang="en-US" smtClean="0"/>
              <a:pPr/>
              <a:t>2/1/2020</a:t>
            </a:fld>
            <a:endParaRPr lang="en-US"/>
          </a:p>
        </p:txBody>
      </p:sp>
      <p:sp>
        <p:nvSpPr>
          <p:cNvPr id="10" name="Rectangle 6"/>
          <p:cNvSpPr>
            <a:spLocks noGrp="1" noChangeArrowheads="1"/>
          </p:cNvSpPr>
          <p:nvPr>
            <p:ph type="ftr" sz="quarter" idx="11"/>
          </p:nvPr>
        </p:nvSpPr>
        <p:spPr bwMode="auto">
          <a:xfrm>
            <a:off x="3124200" y="6477000"/>
            <a:ext cx="289560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solidFill>
                  <a:schemeClr val="folHlink"/>
                </a:solidFill>
                <a:latin typeface="Arial" charset="0"/>
                <a:cs typeface="+mn-cs"/>
              </a:defRPr>
            </a:lvl1pPr>
          </a:lstStyle>
          <a:p>
            <a:endParaRPr lang="en-US"/>
          </a:p>
        </p:txBody>
      </p:sp>
      <p:sp>
        <p:nvSpPr>
          <p:cNvPr id="11" name="Rectangle 7"/>
          <p:cNvSpPr>
            <a:spLocks noGrp="1" noChangeArrowheads="1"/>
          </p:cNvSpPr>
          <p:nvPr>
            <p:ph type="sldNum" sz="quarter" idx="12"/>
          </p:nvPr>
        </p:nvSpPr>
        <p:spPr bwMode="auto">
          <a:xfrm>
            <a:off x="6553200" y="6477000"/>
            <a:ext cx="213360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solidFill>
                  <a:schemeClr val="folHlink"/>
                </a:solidFill>
              </a:defRPr>
            </a:lvl1pPr>
          </a:lstStyle>
          <a:p>
            <a:fld id="{B6DCF67E-1552-401C-BD8C-05ABA93A529A}" type="slidenum">
              <a:rPr lang="en-US" smtClean="0"/>
              <a:pPr/>
              <a:t>‹#›</a:t>
            </a:fld>
            <a:endParaRPr lang="en-US"/>
          </a:p>
        </p:txBody>
      </p:sp>
    </p:spTree>
    <p:extLst>
      <p:ext uri="{BB962C8B-B14F-4D97-AF65-F5344CB8AC3E}">
        <p14:creationId xmlns:p14="http://schemas.microsoft.com/office/powerpoint/2010/main" val="4790802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91626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4037125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33900" y="16002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1530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07307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504615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46582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29487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6DB679-8A7B-4E96-A42F-F4193E2786AA}" type="datetimeFigureOut">
              <a:rPr lang="en-US" smtClean="0"/>
              <a:pPr/>
              <a:t>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DCF67E-1552-401C-BD8C-05ABA93A529A}" type="slidenum">
              <a:rPr lang="en-US" smtClean="0"/>
              <a:pPr/>
              <a:t>‹#›</a:t>
            </a:fld>
            <a:endParaRPr lang="en-US"/>
          </a:p>
        </p:txBody>
      </p:sp>
    </p:spTree>
    <p:extLst>
      <p:ext uri="{BB962C8B-B14F-4D97-AF65-F5344CB8AC3E}">
        <p14:creationId xmlns:p14="http://schemas.microsoft.com/office/powerpoint/2010/main" val="8210301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393792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27096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274638"/>
            <a:ext cx="20002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58483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20630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8"/>
          <p:cNvGrpSpPr>
            <a:grpSpLocks/>
          </p:cNvGrpSpPr>
          <p:nvPr/>
        </p:nvGrpSpPr>
        <p:grpSpPr bwMode="auto">
          <a:xfrm>
            <a:off x="0" y="-1588"/>
            <a:ext cx="9144000" cy="6859588"/>
            <a:chOff x="0" y="-2308"/>
            <a:chExt cx="9144000" cy="6860308"/>
          </a:xfrm>
        </p:grpSpPr>
        <p:sp>
          <p:nvSpPr>
            <p:cNvPr id="5" name="Rectangle 4"/>
            <p:cNvSpPr/>
            <p:nvPr/>
          </p:nvSpPr>
          <p:spPr>
            <a:xfrm>
              <a:off x="0" y="0"/>
              <a:ext cx="9144000" cy="6858000"/>
            </a:xfrm>
            <a:prstGeom prst="rect">
              <a:avLst/>
            </a:prstGeom>
            <a:blipFill>
              <a:blip r:embed="rId2" cstate="print">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noEditPoints="1"/>
            </p:cNvSpPr>
            <p:nvPr/>
          </p:nvSpPr>
          <p:spPr bwMode="gray">
            <a:xfrm>
              <a:off x="0" y="-2308"/>
              <a:ext cx="9144000" cy="6858721"/>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60"/>
                <a:gd name="T31" fmla="*/ 0 h 4320"/>
                <a:gd name="T32" fmla="*/ 5760 w 5760"/>
                <a:gd name="T33" fmla="*/ 4320 h 43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12" name="Rectangle 11"/>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66441" y="2222624"/>
            <a:ext cx="5917679" cy="2554758"/>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1" y="4777380"/>
            <a:ext cx="5917679" cy="861420"/>
          </a:xfrm>
        </p:spPr>
        <p:txBody>
          <a:bodyPr/>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Date Placeholder 3"/>
          <p:cNvSpPr>
            <a:spLocks noGrp="1"/>
          </p:cNvSpPr>
          <p:nvPr>
            <p:ph type="dt" sz="half" idx="10"/>
          </p:nvPr>
        </p:nvSpPr>
        <p:spPr>
          <a:xfrm rot="5400000">
            <a:off x="7500938" y="1828800"/>
            <a:ext cx="990600" cy="228600"/>
          </a:xfrm>
        </p:spPr>
        <p:txBody>
          <a:bodyPr anchor="t" anchorCtr="0"/>
          <a:lstStyle>
            <a:lvl1pPr algn="l">
              <a:defRPr b="0" i="0">
                <a:solidFill>
                  <a:prstClr val="white"/>
                </a:solidFill>
                <a:latin typeface="Arial" charset="0"/>
              </a:defRPr>
            </a:lvl1pPr>
          </a:lstStyle>
          <a:p>
            <a:pPr>
              <a:defRPr/>
            </a:pPr>
            <a:endParaRPr lang="en-US" altLang="en-US"/>
          </a:p>
        </p:txBody>
      </p:sp>
      <p:sp>
        <p:nvSpPr>
          <p:cNvPr id="14" name="Footer Placeholder 4"/>
          <p:cNvSpPr>
            <a:spLocks noGrp="1"/>
          </p:cNvSpPr>
          <p:nvPr>
            <p:ph type="ftr" sz="quarter" idx="11"/>
          </p:nvPr>
        </p:nvSpPr>
        <p:spPr>
          <a:xfrm rot="5400000">
            <a:off x="6236494" y="3264694"/>
            <a:ext cx="3859212" cy="228600"/>
          </a:xfrm>
        </p:spPr>
        <p:txBody>
          <a:bodyPr/>
          <a:lstStyle>
            <a:lvl1pPr>
              <a:defRPr>
                <a:solidFill>
                  <a:prstClr val="white"/>
                </a:solidFill>
                <a:latin typeface="Arial" charset="0"/>
              </a:defRPr>
            </a:lvl1pPr>
          </a:lstStyle>
          <a:p>
            <a:pPr>
              <a:defRPr/>
            </a:pPr>
            <a:r>
              <a:rPr lang="ur-PK" altLang="en-US"/>
              <a:t>تیار کردہ : جماعت اسلامی یوتھ ( ویمن ونگ)</a:t>
            </a:r>
            <a:endParaRPr lang="en-US" altLang="en-US"/>
          </a:p>
        </p:txBody>
      </p:sp>
      <p:sp>
        <p:nvSpPr>
          <p:cNvPr id="15" name="Slide Number Placeholder 5"/>
          <p:cNvSpPr>
            <a:spLocks noGrp="1"/>
          </p:cNvSpPr>
          <p:nvPr>
            <p:ph type="sldNum" sz="quarter" idx="12"/>
          </p:nvPr>
        </p:nvSpPr>
        <p:spPr>
          <a:xfrm>
            <a:off x="7766050" y="292100"/>
            <a:ext cx="628650" cy="768350"/>
          </a:xfrm>
        </p:spPr>
        <p:txBody>
          <a:bodyPr/>
          <a:lstStyle>
            <a:lvl1pPr>
              <a:defRPr>
                <a:latin typeface="Century Gothic" panose="020B0502020202020204" pitchFamily="34" charset="0"/>
              </a:defRPr>
            </a:lvl1pPr>
          </a:lstStyle>
          <a:p>
            <a:pPr>
              <a:defRPr/>
            </a:pPr>
            <a:fld id="{929F7AF7-AB63-4409-8101-1509CB03F5D5}" type="slidenum">
              <a:rPr lang="en-US" altLang="en-US"/>
              <a:pPr>
                <a:defRPr/>
              </a:pPr>
              <a:t>‹#›</a:t>
            </a:fld>
            <a:endParaRPr lang="en-US" altLang="en-US"/>
          </a:p>
        </p:txBody>
      </p:sp>
    </p:spTree>
    <p:extLst>
      <p:ext uri="{BB962C8B-B14F-4D97-AF65-F5344CB8AC3E}">
        <p14:creationId xmlns:p14="http://schemas.microsoft.com/office/powerpoint/2010/main" val="39884927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atin typeface="Arial" charset="0"/>
              </a:defRPr>
            </a:lvl1pPr>
          </a:lstStyle>
          <a:p>
            <a:pPr>
              <a:defRPr/>
            </a:pPr>
            <a:endParaRPr lang="en-US" altLang="en-US"/>
          </a:p>
        </p:txBody>
      </p:sp>
      <p:sp>
        <p:nvSpPr>
          <p:cNvPr id="5" name="Footer Placeholder 4"/>
          <p:cNvSpPr>
            <a:spLocks noGrp="1"/>
          </p:cNvSpPr>
          <p:nvPr>
            <p:ph type="ftr" sz="quarter" idx="11"/>
          </p:nvPr>
        </p:nvSpPr>
        <p:spPr/>
        <p:txBody>
          <a:bodyPr/>
          <a:lstStyle>
            <a:lvl1pPr>
              <a:defRPr sz="900">
                <a:latin typeface="Arial" charset="0"/>
              </a:defRPr>
            </a:lvl1pPr>
          </a:lstStyle>
          <a:p>
            <a:pPr>
              <a:defRPr/>
            </a:pPr>
            <a:r>
              <a:rPr lang="ur-PK" altLang="en-US"/>
              <a:t>تیار کردہ : جماعت اسلامی یوتھ ( ویمن ونگ)</a:t>
            </a:r>
            <a:endParaRPr lang="en-US" alt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pPr>
              <a:defRPr/>
            </a:pPr>
            <a:fld id="{40F1E53F-C3D4-4C41-B151-28519BBD4D75}" type="slidenum">
              <a:rPr lang="en-US" altLang="en-US"/>
              <a:pPr>
                <a:defRPr/>
              </a:pPr>
              <a:t>‹#›</a:t>
            </a:fld>
            <a:endParaRPr lang="en-US" altLang="en-US"/>
          </a:p>
        </p:txBody>
      </p:sp>
    </p:spTree>
    <p:extLst>
      <p:ext uri="{BB962C8B-B14F-4D97-AF65-F5344CB8AC3E}">
        <p14:creationId xmlns:p14="http://schemas.microsoft.com/office/powerpoint/2010/main" val="40831815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4" name="Group 18"/>
          <p:cNvGrpSpPr>
            <a:grpSpLocks/>
          </p:cNvGrpSpPr>
          <p:nvPr/>
        </p:nvGrpSpPr>
        <p:grpSpPr bwMode="auto">
          <a:xfrm>
            <a:off x="0" y="-1588"/>
            <a:ext cx="9144000" cy="6859588"/>
            <a:chOff x="0" y="-2308"/>
            <a:chExt cx="9144000" cy="6860308"/>
          </a:xfrm>
        </p:grpSpPr>
        <p:sp>
          <p:nvSpPr>
            <p:cNvPr id="5" name="Rectangle 4"/>
            <p:cNvSpPr/>
            <p:nvPr/>
          </p:nvSpPr>
          <p:spPr>
            <a:xfrm>
              <a:off x="0" y="0"/>
              <a:ext cx="9144000" cy="6858000"/>
            </a:xfrm>
            <a:prstGeom prst="rect">
              <a:avLst/>
            </a:prstGeom>
            <a:blipFill>
              <a:blip r:embed="rId2" cstate="print">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noChangeArrowheads="1"/>
            </p:cNvSpPr>
            <p:nvPr/>
          </p:nvSpPr>
          <p:spPr bwMode="gray">
            <a:xfrm rot="-5912394">
              <a:off x="3319337" y="1458363"/>
              <a:ext cx="2378325" cy="317500"/>
            </a:xfrm>
            <a:custGeom>
              <a:avLst/>
              <a:gdLst>
                <a:gd name="T0" fmla="*/ 2147483646 w 10000"/>
                <a:gd name="T1" fmla="*/ 2147483646 h 5291"/>
                <a:gd name="T2" fmla="*/ 2147483646 w 10000"/>
                <a:gd name="T3" fmla="*/ 2147483646 h 5291"/>
                <a:gd name="T4" fmla="*/ 2147483646 w 10000"/>
                <a:gd name="T5" fmla="*/ 0 h 5291"/>
                <a:gd name="T6" fmla="*/ 2147483646 w 10000"/>
                <a:gd name="T7" fmla="*/ 2147483646 h 5291"/>
                <a:gd name="T8" fmla="*/ 2147483646 w 10000"/>
                <a:gd name="T9" fmla="*/ 2147483646 h 5291"/>
                <a:gd name="T10" fmla="*/ 2147483646 w 10000"/>
                <a:gd name="T11" fmla="*/ 2147483646 h 5291"/>
                <a:gd name="T12" fmla="*/ 2147483646 w 10000"/>
                <a:gd name="T13" fmla="*/ 2147483646 h 5291"/>
                <a:gd name="T14" fmla="*/ 2147483646 w 10000"/>
                <a:gd name="T15" fmla="*/ 2147483646 h 5291"/>
                <a:gd name="T16" fmla="*/ 2147483646 w 10000"/>
                <a:gd name="T17" fmla="*/ 2147483646 h 5291"/>
                <a:gd name="T18" fmla="*/ 2147483646 w 10000"/>
                <a:gd name="T19" fmla="*/ 2147483646 h 5291"/>
                <a:gd name="T20" fmla="*/ 2147483646 w 10000"/>
                <a:gd name="T21" fmla="*/ 2147483646 h 5291"/>
                <a:gd name="T22" fmla="*/ 2147483646 w 10000"/>
                <a:gd name="T23" fmla="*/ 2147483646 h 5291"/>
                <a:gd name="T24" fmla="*/ 2147483646 w 10000"/>
                <a:gd name="T25" fmla="*/ 2147483646 h 5291"/>
                <a:gd name="T26" fmla="*/ 2147483646 w 10000"/>
                <a:gd name="T27" fmla="*/ 2147483646 h 5291"/>
                <a:gd name="T28" fmla="*/ 2147483646 w 10000"/>
                <a:gd name="T29" fmla="*/ 2147483646 h 5291"/>
                <a:gd name="T30" fmla="*/ 2147483646 w 10000"/>
                <a:gd name="T31" fmla="*/ 2147483646 h 5291"/>
                <a:gd name="T32" fmla="*/ 2147483646 w 10000"/>
                <a:gd name="T33" fmla="*/ 2147483646 h 5291"/>
                <a:gd name="T34" fmla="*/ 2147483646 w 10000"/>
                <a:gd name="T35" fmla="*/ 2147483646 h 5291"/>
                <a:gd name="T36" fmla="*/ 2147483646 w 10000"/>
                <a:gd name="T37" fmla="*/ 2147483646 h 5291"/>
                <a:gd name="T38" fmla="*/ 2147483646 w 10000"/>
                <a:gd name="T39" fmla="*/ 2147483646 h 5291"/>
                <a:gd name="T40" fmla="*/ 2147483646 w 10000"/>
                <a:gd name="T41" fmla="*/ 2147483646 h 5291"/>
                <a:gd name="T42" fmla="*/ 2147483646 w 10000"/>
                <a:gd name="T43" fmla="*/ 2147483646 h 5291"/>
                <a:gd name="T44" fmla="*/ 2147483646 w 10000"/>
                <a:gd name="T45" fmla="*/ 2147483646 h 5291"/>
                <a:gd name="T46" fmla="*/ 2147483646 w 10000"/>
                <a:gd name="T47" fmla="*/ 2147483646 h 5291"/>
                <a:gd name="T48" fmla="*/ 2147483646 w 10000"/>
                <a:gd name="T49" fmla="*/ 2147483646 h 5291"/>
                <a:gd name="T50" fmla="*/ 2147483646 w 10000"/>
                <a:gd name="T51" fmla="*/ 2147483646 h 5291"/>
                <a:gd name="T52" fmla="*/ 2147483646 w 10000"/>
                <a:gd name="T53" fmla="*/ 2147483646 h 5291"/>
                <a:gd name="T54" fmla="*/ 2147483646 w 10000"/>
                <a:gd name="T55" fmla="*/ 2147483646 h 5291"/>
                <a:gd name="T56" fmla="*/ 2147483646 w 10000"/>
                <a:gd name="T57" fmla="*/ 2147483646 h 5291"/>
                <a:gd name="T58" fmla="*/ 2147483646 w 10000"/>
                <a:gd name="T59" fmla="*/ 2147483646 h 5291"/>
                <a:gd name="T60" fmla="*/ 2147483646 w 10000"/>
                <a:gd name="T61" fmla="*/ 2147483646 h 5291"/>
                <a:gd name="T62" fmla="*/ 2147483646 w 10000"/>
                <a:gd name="T63" fmla="*/ 2147483646 h 5291"/>
                <a:gd name="T64" fmla="*/ 2147483646 w 10000"/>
                <a:gd name="T65" fmla="*/ 2147483646 h 5291"/>
                <a:gd name="T66" fmla="*/ 0 w 10000"/>
                <a:gd name="T67" fmla="*/ 2147483646 h 5291"/>
                <a:gd name="T68" fmla="*/ 2147483646 w 10000"/>
                <a:gd name="T69" fmla="*/ 2147483646 h 52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000"/>
                <a:gd name="T106" fmla="*/ 0 h 5291"/>
                <a:gd name="T107" fmla="*/ 10000 w 10000"/>
                <a:gd name="T108" fmla="*/ 5291 h 529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 name="Rectangle 11"/>
            <p:cNvSpPr/>
            <p:nvPr/>
          </p:nvSpPr>
          <p:spPr>
            <a:xfrm>
              <a:off x="5283200" y="402547"/>
              <a:ext cx="3465513" cy="60537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32"/>
            <p:cNvSpPr>
              <a:spLocks noChangeArrowheads="1"/>
            </p:cNvSpPr>
            <p:nvPr/>
          </p:nvSpPr>
          <p:spPr bwMode="gray">
            <a:xfrm rot="-5400000">
              <a:off x="3104835" y="1766528"/>
              <a:ext cx="5996617" cy="3325812"/>
            </a:xfrm>
            <a:custGeom>
              <a:avLst/>
              <a:gdLst>
                <a:gd name="T0" fmla="*/ 0 w 4960"/>
                <a:gd name="T1" fmla="*/ 0 h 2752"/>
                <a:gd name="T2" fmla="*/ 0 w 4960"/>
                <a:gd name="T3" fmla="*/ 2147483646 h 2752"/>
                <a:gd name="T4" fmla="*/ 0 w 4960"/>
                <a:gd name="T5" fmla="*/ 2147483646 h 2752"/>
                <a:gd name="T6" fmla="*/ 0 w 4960"/>
                <a:gd name="T7" fmla="*/ 2147483646 h 2752"/>
                <a:gd name="T8" fmla="*/ 2147483646 w 4960"/>
                <a:gd name="T9" fmla="*/ 2147483646 h 2752"/>
                <a:gd name="T10" fmla="*/ 2147483646 w 4960"/>
                <a:gd name="T11" fmla="*/ 2147483646 h 2752"/>
                <a:gd name="T12" fmla="*/ 2147483646 w 4960"/>
                <a:gd name="T13" fmla="*/ 2147483646 h 2752"/>
                <a:gd name="T14" fmla="*/ 2147483646 w 4960"/>
                <a:gd name="T15" fmla="*/ 0 h 2752"/>
                <a:gd name="T16" fmla="*/ 2147483646 w 4960"/>
                <a:gd name="T17" fmla="*/ 2147483646 h 2752"/>
                <a:gd name="T18" fmla="*/ 2147483646 w 4960"/>
                <a:gd name="T19" fmla="*/ 2147483646 h 2752"/>
                <a:gd name="T20" fmla="*/ 2147483646 w 4960"/>
                <a:gd name="T21" fmla="*/ 2147483646 h 2752"/>
                <a:gd name="T22" fmla="*/ 2147483646 w 4960"/>
                <a:gd name="T23" fmla="*/ 2147483646 h 2752"/>
                <a:gd name="T24" fmla="*/ 2147483646 w 4960"/>
                <a:gd name="T25" fmla="*/ 2147483646 h 2752"/>
                <a:gd name="T26" fmla="*/ 2147483646 w 4960"/>
                <a:gd name="T27" fmla="*/ 2147483646 h 2752"/>
                <a:gd name="T28" fmla="*/ 2147483646 w 4960"/>
                <a:gd name="T29" fmla="*/ 2147483646 h 2752"/>
                <a:gd name="T30" fmla="*/ 2147483646 w 4960"/>
                <a:gd name="T31" fmla="*/ 2147483646 h 2752"/>
                <a:gd name="T32" fmla="*/ 2147483646 w 4960"/>
                <a:gd name="T33" fmla="*/ 2147483646 h 2752"/>
                <a:gd name="T34" fmla="*/ 2147483646 w 4960"/>
                <a:gd name="T35" fmla="*/ 2147483646 h 2752"/>
                <a:gd name="T36" fmla="*/ 2147483646 w 4960"/>
                <a:gd name="T37" fmla="*/ 2147483646 h 2752"/>
                <a:gd name="T38" fmla="*/ 2147483646 w 4960"/>
                <a:gd name="T39" fmla="*/ 2147483646 h 2752"/>
                <a:gd name="T40" fmla="*/ 2147483646 w 4960"/>
                <a:gd name="T41" fmla="*/ 2147483646 h 2752"/>
                <a:gd name="T42" fmla="*/ 2147483646 w 4960"/>
                <a:gd name="T43" fmla="*/ 2147483646 h 2752"/>
                <a:gd name="T44" fmla="*/ 2147483646 w 4960"/>
                <a:gd name="T45" fmla="*/ 2147483646 h 2752"/>
                <a:gd name="T46" fmla="*/ 2147483646 w 4960"/>
                <a:gd name="T47" fmla="*/ 2147483646 h 2752"/>
                <a:gd name="T48" fmla="*/ 2147483646 w 4960"/>
                <a:gd name="T49" fmla="*/ 2147483646 h 2752"/>
                <a:gd name="T50" fmla="*/ 2147483646 w 4960"/>
                <a:gd name="T51" fmla="*/ 2147483646 h 2752"/>
                <a:gd name="T52" fmla="*/ 2147483646 w 4960"/>
                <a:gd name="T53" fmla="*/ 2147483646 h 2752"/>
                <a:gd name="T54" fmla="*/ 2147483646 w 4960"/>
                <a:gd name="T55" fmla="*/ 2147483646 h 2752"/>
                <a:gd name="T56" fmla="*/ 2147483646 w 4960"/>
                <a:gd name="T57" fmla="*/ 2147483646 h 2752"/>
                <a:gd name="T58" fmla="*/ 2147483646 w 4960"/>
                <a:gd name="T59" fmla="*/ 2147483646 h 2752"/>
                <a:gd name="T60" fmla="*/ 2147483646 w 4960"/>
                <a:gd name="T61" fmla="*/ 2147483646 h 2752"/>
                <a:gd name="T62" fmla="*/ 2147483646 w 4960"/>
                <a:gd name="T63" fmla="*/ 2147483646 h 2752"/>
                <a:gd name="T64" fmla="*/ 0 w 4960"/>
                <a:gd name="T65" fmla="*/ 0 h 27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60"/>
                <a:gd name="T100" fmla="*/ 0 h 2752"/>
                <a:gd name="T101" fmla="*/ 4960 w 4960"/>
                <a:gd name="T102" fmla="*/ 2752 h 27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 name="Freeform 5"/>
            <p:cNvSpPr>
              <a:spLocks noEditPoints="1"/>
            </p:cNvSpPr>
            <p:nvPr/>
          </p:nvSpPr>
          <p:spPr bwMode="gray">
            <a:xfrm>
              <a:off x="0" y="-2308"/>
              <a:ext cx="9144000" cy="6858721"/>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60"/>
                <a:gd name="T31" fmla="*/ 0 h 4320"/>
                <a:gd name="T32" fmla="*/ 5760 w 5760"/>
                <a:gd name="T33" fmla="*/ 4320 h 43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15" name="Rectangle 14"/>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441" y="2257588"/>
            <a:ext cx="3101765" cy="3020343"/>
          </a:xfrm>
        </p:spPr>
        <p:txBody>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54653" cy="302034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6" name="Date Placeholder 3"/>
          <p:cNvSpPr>
            <a:spLocks noGrp="1"/>
          </p:cNvSpPr>
          <p:nvPr>
            <p:ph type="dt" sz="half" idx="10"/>
          </p:nvPr>
        </p:nvSpPr>
        <p:spPr/>
        <p:txBody>
          <a:bodyPr/>
          <a:lstStyle>
            <a:lvl1pPr>
              <a:defRPr>
                <a:latin typeface="Arial" charset="0"/>
              </a:defRPr>
            </a:lvl1pPr>
          </a:lstStyle>
          <a:p>
            <a:pPr>
              <a:defRPr/>
            </a:pPr>
            <a:endParaRPr lang="en-US" altLang="en-US"/>
          </a:p>
        </p:txBody>
      </p:sp>
      <p:sp>
        <p:nvSpPr>
          <p:cNvPr id="17" name="Footer Placeholder 4"/>
          <p:cNvSpPr>
            <a:spLocks noGrp="1"/>
          </p:cNvSpPr>
          <p:nvPr>
            <p:ph type="ftr" sz="quarter" idx="11"/>
          </p:nvPr>
        </p:nvSpPr>
        <p:spPr/>
        <p:txBody>
          <a:bodyPr/>
          <a:lstStyle>
            <a:lvl1pPr>
              <a:defRPr>
                <a:latin typeface="Arial" charset="0"/>
              </a:defRPr>
            </a:lvl1pPr>
          </a:lstStyle>
          <a:p>
            <a:pPr>
              <a:defRPr/>
            </a:pPr>
            <a:r>
              <a:rPr lang="ur-PK" altLang="en-US"/>
              <a:t>تیار کردہ : جماعت اسلامی یوتھ ( ویمن ونگ)</a:t>
            </a:r>
            <a:endParaRPr lang="en-US" altLang="en-US"/>
          </a:p>
        </p:txBody>
      </p:sp>
      <p:sp>
        <p:nvSpPr>
          <p:cNvPr id="18" name="Slide Number Placeholder 5"/>
          <p:cNvSpPr>
            <a:spLocks noGrp="1"/>
          </p:cNvSpPr>
          <p:nvPr>
            <p:ph type="sldNum" sz="quarter" idx="12"/>
          </p:nvPr>
        </p:nvSpPr>
        <p:spPr/>
        <p:txBody>
          <a:bodyPr/>
          <a:lstStyle>
            <a:lvl1pPr>
              <a:defRPr>
                <a:latin typeface="Arial" panose="020B0604020202020204" pitchFamily="34" charset="0"/>
              </a:defRPr>
            </a:lvl1pPr>
          </a:lstStyle>
          <a:p>
            <a:pPr>
              <a:defRPr/>
            </a:pPr>
            <a:fld id="{B83AEC8E-02B3-4104-A85C-E6C63824CC78}" type="slidenum">
              <a:rPr lang="en-US" altLang="en-US"/>
              <a:pPr>
                <a:defRPr/>
              </a:pPr>
              <a:t>‹#›</a:t>
            </a:fld>
            <a:endParaRPr lang="en-US" altLang="en-US"/>
          </a:p>
        </p:txBody>
      </p:sp>
    </p:spTree>
    <p:extLst>
      <p:ext uri="{BB962C8B-B14F-4D97-AF65-F5344CB8AC3E}">
        <p14:creationId xmlns:p14="http://schemas.microsoft.com/office/powerpoint/2010/main" val="41116353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66440" y="2489199"/>
            <a:ext cx="3636980" cy="353060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489199"/>
            <a:ext cx="3636981" cy="35306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latin typeface="Arial" charset="0"/>
              </a:defRPr>
            </a:lvl1pPr>
          </a:lstStyle>
          <a:p>
            <a:pPr>
              <a:defRPr/>
            </a:pPr>
            <a:endParaRPr lang="en-US" altLang="en-US"/>
          </a:p>
        </p:txBody>
      </p:sp>
      <p:sp>
        <p:nvSpPr>
          <p:cNvPr id="6" name="Footer Placeholder 5"/>
          <p:cNvSpPr>
            <a:spLocks noGrp="1"/>
          </p:cNvSpPr>
          <p:nvPr>
            <p:ph type="ftr" sz="quarter" idx="11"/>
          </p:nvPr>
        </p:nvSpPr>
        <p:spPr/>
        <p:txBody>
          <a:bodyPr/>
          <a:lstStyle>
            <a:lvl1pPr>
              <a:defRPr>
                <a:latin typeface="Arial" charset="0"/>
              </a:defRPr>
            </a:lvl1pPr>
          </a:lstStyle>
          <a:p>
            <a:pPr>
              <a:defRPr/>
            </a:pPr>
            <a:r>
              <a:rPr lang="ur-PK" altLang="en-US"/>
              <a:t>تیار کردہ : جماعت اسلامی یوتھ ( ویمن ونگ)</a:t>
            </a:r>
            <a:endParaRPr lang="en-US" alt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defRPr>
            </a:lvl1pPr>
          </a:lstStyle>
          <a:p>
            <a:pPr>
              <a:defRPr/>
            </a:pPr>
            <a:fld id="{D7E1580E-EE8E-4FB0-90A6-660CBEFD048C}" type="slidenum">
              <a:rPr lang="en-US" altLang="en-US"/>
              <a:pPr>
                <a:defRPr/>
              </a:pPr>
              <a:t>‹#›</a:t>
            </a:fld>
            <a:endParaRPr lang="en-US" altLang="en-US"/>
          </a:p>
        </p:txBody>
      </p:sp>
    </p:spTree>
    <p:extLst>
      <p:ext uri="{BB962C8B-B14F-4D97-AF65-F5344CB8AC3E}">
        <p14:creationId xmlns:p14="http://schemas.microsoft.com/office/powerpoint/2010/main" val="42083534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41" y="3248490"/>
            <a:ext cx="3636978" cy="2771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8490"/>
            <a:ext cx="3636979" cy="277131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atin typeface="Arial" charset="0"/>
              </a:defRPr>
            </a:lvl1pPr>
          </a:lstStyle>
          <a:p>
            <a:pPr>
              <a:defRPr/>
            </a:pPr>
            <a:endParaRPr lang="en-US" altLang="en-US"/>
          </a:p>
        </p:txBody>
      </p:sp>
      <p:sp>
        <p:nvSpPr>
          <p:cNvPr id="8" name="Footer Placeholder 7"/>
          <p:cNvSpPr>
            <a:spLocks noGrp="1"/>
          </p:cNvSpPr>
          <p:nvPr>
            <p:ph type="ftr" sz="quarter" idx="11"/>
          </p:nvPr>
        </p:nvSpPr>
        <p:spPr/>
        <p:txBody>
          <a:bodyPr/>
          <a:lstStyle>
            <a:lvl1pPr>
              <a:defRPr>
                <a:latin typeface="Arial" charset="0"/>
              </a:defRPr>
            </a:lvl1pPr>
          </a:lstStyle>
          <a:p>
            <a:pPr>
              <a:defRPr/>
            </a:pPr>
            <a:r>
              <a:rPr lang="ur-PK" altLang="en-US"/>
              <a:t>تیار کردہ : جماعت اسلامی یوتھ ( ویمن ونگ)</a:t>
            </a:r>
            <a:endParaRPr lang="en-US" alt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defRPr>
            </a:lvl1pPr>
          </a:lstStyle>
          <a:p>
            <a:pPr>
              <a:defRPr/>
            </a:pPr>
            <a:fld id="{2C8B7F07-24FD-4CF2-BD4C-89A42171F829}" type="slidenum">
              <a:rPr lang="en-US" altLang="en-US"/>
              <a:pPr>
                <a:defRPr/>
              </a:pPr>
              <a:t>‹#›</a:t>
            </a:fld>
            <a:endParaRPr lang="en-US" altLang="en-US"/>
          </a:p>
        </p:txBody>
      </p:sp>
    </p:spTree>
    <p:extLst>
      <p:ext uri="{BB962C8B-B14F-4D97-AF65-F5344CB8AC3E}">
        <p14:creationId xmlns:p14="http://schemas.microsoft.com/office/powerpoint/2010/main" val="6571843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latin typeface="Arial" charset="0"/>
              </a:defRPr>
            </a:lvl1pPr>
          </a:lstStyle>
          <a:p>
            <a:pPr>
              <a:defRPr/>
            </a:pPr>
            <a:endParaRPr lang="en-US" altLang="en-US"/>
          </a:p>
        </p:txBody>
      </p:sp>
      <p:sp>
        <p:nvSpPr>
          <p:cNvPr id="4" name="Footer Placeholder 3"/>
          <p:cNvSpPr>
            <a:spLocks noGrp="1"/>
          </p:cNvSpPr>
          <p:nvPr>
            <p:ph type="ftr" sz="quarter" idx="11"/>
          </p:nvPr>
        </p:nvSpPr>
        <p:spPr/>
        <p:txBody>
          <a:bodyPr/>
          <a:lstStyle>
            <a:lvl1pPr>
              <a:defRPr>
                <a:latin typeface="Arial" charset="0"/>
              </a:defRPr>
            </a:lvl1pPr>
          </a:lstStyle>
          <a:p>
            <a:pPr>
              <a:defRPr/>
            </a:pPr>
            <a:r>
              <a:rPr lang="ur-PK" altLang="en-US"/>
              <a:t>تیار کردہ : جماعت اسلامی یوتھ ( ویمن ونگ)</a:t>
            </a:r>
            <a:endParaRPr lang="en-US" alt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defRPr>
            </a:lvl1pPr>
          </a:lstStyle>
          <a:p>
            <a:pPr>
              <a:defRPr/>
            </a:pPr>
            <a:fld id="{C2221FB7-7A9D-49F5-B6E4-AD38E776F20D}" type="slidenum">
              <a:rPr lang="en-US" altLang="en-US"/>
              <a:pPr>
                <a:defRPr/>
              </a:pPr>
              <a:t>‹#›</a:t>
            </a:fld>
            <a:endParaRPr lang="en-US" altLang="en-US"/>
          </a:p>
        </p:txBody>
      </p:sp>
    </p:spTree>
    <p:extLst>
      <p:ext uri="{BB962C8B-B14F-4D97-AF65-F5344CB8AC3E}">
        <p14:creationId xmlns:p14="http://schemas.microsoft.com/office/powerpoint/2010/main" val="36591210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Date Placeholder 1"/>
          <p:cNvSpPr>
            <a:spLocks noGrp="1"/>
          </p:cNvSpPr>
          <p:nvPr>
            <p:ph type="dt" sz="half" idx="10"/>
          </p:nvPr>
        </p:nvSpPr>
        <p:spPr/>
        <p:txBody>
          <a:bodyPr/>
          <a:lstStyle>
            <a:lvl1pPr>
              <a:defRPr>
                <a:latin typeface="Arial" charset="0"/>
              </a:defRPr>
            </a:lvl1pPr>
          </a:lstStyle>
          <a:p>
            <a:pPr>
              <a:defRPr/>
            </a:pPr>
            <a:endParaRPr lang="en-US" altLang="en-US"/>
          </a:p>
        </p:txBody>
      </p:sp>
      <p:sp>
        <p:nvSpPr>
          <p:cNvPr id="4" name="Footer Placeholder 2"/>
          <p:cNvSpPr>
            <a:spLocks noGrp="1"/>
          </p:cNvSpPr>
          <p:nvPr>
            <p:ph type="ftr" sz="quarter" idx="11"/>
          </p:nvPr>
        </p:nvSpPr>
        <p:spPr/>
        <p:txBody>
          <a:bodyPr/>
          <a:lstStyle>
            <a:lvl1pPr>
              <a:defRPr>
                <a:latin typeface="Arial" charset="0"/>
              </a:defRPr>
            </a:lvl1pPr>
          </a:lstStyle>
          <a:p>
            <a:pPr>
              <a:defRPr/>
            </a:pPr>
            <a:r>
              <a:rPr lang="ur-PK" altLang="en-US"/>
              <a:t>تیار کردہ : جماعت اسلامی یوتھ ( ویمن ونگ)</a:t>
            </a:r>
            <a:endParaRPr lang="en-US" altLang="en-US"/>
          </a:p>
        </p:txBody>
      </p:sp>
      <p:sp>
        <p:nvSpPr>
          <p:cNvPr id="5" name="Slide Number Placeholder 3"/>
          <p:cNvSpPr>
            <a:spLocks noGrp="1"/>
          </p:cNvSpPr>
          <p:nvPr>
            <p:ph type="sldNum" sz="quarter" idx="12"/>
          </p:nvPr>
        </p:nvSpPr>
        <p:spPr/>
        <p:txBody>
          <a:bodyPr/>
          <a:lstStyle>
            <a:lvl1pPr>
              <a:defRPr>
                <a:latin typeface="Arial" panose="020B0604020202020204" pitchFamily="34" charset="0"/>
              </a:defRPr>
            </a:lvl1pPr>
          </a:lstStyle>
          <a:p>
            <a:pPr>
              <a:defRPr/>
            </a:pPr>
            <a:fld id="{13AFA718-4790-42A5-A6B1-8CC9DB84D9CF}" type="slidenum">
              <a:rPr lang="en-US" altLang="en-US"/>
              <a:pPr>
                <a:defRPr/>
              </a:pPr>
              <a:t>‹#›</a:t>
            </a:fld>
            <a:endParaRPr lang="en-US" altLang="en-US"/>
          </a:p>
        </p:txBody>
      </p:sp>
    </p:spTree>
    <p:extLst>
      <p:ext uri="{BB962C8B-B14F-4D97-AF65-F5344CB8AC3E}">
        <p14:creationId xmlns:p14="http://schemas.microsoft.com/office/powerpoint/2010/main" val="3106628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6DB679-8A7B-4E96-A42F-F4193E2786AA}" type="datetimeFigureOut">
              <a:rPr lang="en-US" smtClean="0"/>
              <a:pPr/>
              <a:t>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DCF67E-1552-401C-BD8C-05ABA93A529A}" type="slidenum">
              <a:rPr lang="en-US" smtClean="0"/>
              <a:pPr/>
              <a:t>‹#›</a:t>
            </a:fld>
            <a:endParaRPr lang="en-US"/>
          </a:p>
        </p:txBody>
      </p:sp>
    </p:spTree>
    <p:extLst>
      <p:ext uri="{BB962C8B-B14F-4D97-AF65-F5344CB8AC3E}">
        <p14:creationId xmlns:p14="http://schemas.microsoft.com/office/powerpoint/2010/main" val="17330504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18"/>
          <p:cNvGrpSpPr>
            <a:grpSpLocks/>
          </p:cNvGrpSpPr>
          <p:nvPr/>
        </p:nvGrpSpPr>
        <p:grpSpPr bwMode="auto">
          <a:xfrm>
            <a:off x="0" y="-1588"/>
            <a:ext cx="9144000" cy="6859588"/>
            <a:chOff x="0" y="-2308"/>
            <a:chExt cx="9144000" cy="6860308"/>
          </a:xfrm>
        </p:grpSpPr>
        <p:sp>
          <p:nvSpPr>
            <p:cNvPr id="6" name="Rectangle 5"/>
            <p:cNvSpPr/>
            <p:nvPr/>
          </p:nvSpPr>
          <p:spPr>
            <a:xfrm>
              <a:off x="0" y="0"/>
              <a:ext cx="9144000" cy="6858000"/>
            </a:xfrm>
            <a:prstGeom prst="rect">
              <a:avLst/>
            </a:prstGeom>
            <a:blipFill>
              <a:blip r:embed="rId2" cstate="print">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noChangeArrowheads="1"/>
            </p:cNvSpPr>
            <p:nvPr/>
          </p:nvSpPr>
          <p:spPr bwMode="gray">
            <a:xfrm rot="-5912394">
              <a:off x="2770062" y="1458363"/>
              <a:ext cx="2378325" cy="317500"/>
            </a:xfrm>
            <a:custGeom>
              <a:avLst/>
              <a:gdLst>
                <a:gd name="T0" fmla="*/ 2147483646 w 10000"/>
                <a:gd name="T1" fmla="*/ 2147483646 h 5291"/>
                <a:gd name="T2" fmla="*/ 2147483646 w 10000"/>
                <a:gd name="T3" fmla="*/ 2147483646 h 5291"/>
                <a:gd name="T4" fmla="*/ 2147483646 w 10000"/>
                <a:gd name="T5" fmla="*/ 0 h 5291"/>
                <a:gd name="T6" fmla="*/ 2147483646 w 10000"/>
                <a:gd name="T7" fmla="*/ 2147483646 h 5291"/>
                <a:gd name="T8" fmla="*/ 2147483646 w 10000"/>
                <a:gd name="T9" fmla="*/ 2147483646 h 5291"/>
                <a:gd name="T10" fmla="*/ 2147483646 w 10000"/>
                <a:gd name="T11" fmla="*/ 2147483646 h 5291"/>
                <a:gd name="T12" fmla="*/ 2147483646 w 10000"/>
                <a:gd name="T13" fmla="*/ 2147483646 h 5291"/>
                <a:gd name="T14" fmla="*/ 2147483646 w 10000"/>
                <a:gd name="T15" fmla="*/ 2147483646 h 5291"/>
                <a:gd name="T16" fmla="*/ 2147483646 w 10000"/>
                <a:gd name="T17" fmla="*/ 2147483646 h 5291"/>
                <a:gd name="T18" fmla="*/ 2147483646 w 10000"/>
                <a:gd name="T19" fmla="*/ 2147483646 h 5291"/>
                <a:gd name="T20" fmla="*/ 2147483646 w 10000"/>
                <a:gd name="T21" fmla="*/ 2147483646 h 5291"/>
                <a:gd name="T22" fmla="*/ 2147483646 w 10000"/>
                <a:gd name="T23" fmla="*/ 2147483646 h 5291"/>
                <a:gd name="T24" fmla="*/ 2147483646 w 10000"/>
                <a:gd name="T25" fmla="*/ 2147483646 h 5291"/>
                <a:gd name="T26" fmla="*/ 2147483646 w 10000"/>
                <a:gd name="T27" fmla="*/ 2147483646 h 5291"/>
                <a:gd name="T28" fmla="*/ 2147483646 w 10000"/>
                <a:gd name="T29" fmla="*/ 2147483646 h 5291"/>
                <a:gd name="T30" fmla="*/ 2147483646 w 10000"/>
                <a:gd name="T31" fmla="*/ 2147483646 h 5291"/>
                <a:gd name="T32" fmla="*/ 2147483646 w 10000"/>
                <a:gd name="T33" fmla="*/ 2147483646 h 5291"/>
                <a:gd name="T34" fmla="*/ 2147483646 w 10000"/>
                <a:gd name="T35" fmla="*/ 2147483646 h 5291"/>
                <a:gd name="T36" fmla="*/ 2147483646 w 10000"/>
                <a:gd name="T37" fmla="*/ 2147483646 h 5291"/>
                <a:gd name="T38" fmla="*/ 2147483646 w 10000"/>
                <a:gd name="T39" fmla="*/ 2147483646 h 5291"/>
                <a:gd name="T40" fmla="*/ 2147483646 w 10000"/>
                <a:gd name="T41" fmla="*/ 2147483646 h 5291"/>
                <a:gd name="T42" fmla="*/ 2147483646 w 10000"/>
                <a:gd name="T43" fmla="*/ 2147483646 h 5291"/>
                <a:gd name="T44" fmla="*/ 2147483646 w 10000"/>
                <a:gd name="T45" fmla="*/ 2147483646 h 5291"/>
                <a:gd name="T46" fmla="*/ 2147483646 w 10000"/>
                <a:gd name="T47" fmla="*/ 2147483646 h 5291"/>
                <a:gd name="T48" fmla="*/ 2147483646 w 10000"/>
                <a:gd name="T49" fmla="*/ 2147483646 h 5291"/>
                <a:gd name="T50" fmla="*/ 2147483646 w 10000"/>
                <a:gd name="T51" fmla="*/ 2147483646 h 5291"/>
                <a:gd name="T52" fmla="*/ 2147483646 w 10000"/>
                <a:gd name="T53" fmla="*/ 2147483646 h 5291"/>
                <a:gd name="T54" fmla="*/ 2147483646 w 10000"/>
                <a:gd name="T55" fmla="*/ 2147483646 h 5291"/>
                <a:gd name="T56" fmla="*/ 2147483646 w 10000"/>
                <a:gd name="T57" fmla="*/ 2147483646 h 5291"/>
                <a:gd name="T58" fmla="*/ 2147483646 w 10000"/>
                <a:gd name="T59" fmla="*/ 2147483646 h 5291"/>
                <a:gd name="T60" fmla="*/ 2147483646 w 10000"/>
                <a:gd name="T61" fmla="*/ 2147483646 h 5291"/>
                <a:gd name="T62" fmla="*/ 2147483646 w 10000"/>
                <a:gd name="T63" fmla="*/ 2147483646 h 5291"/>
                <a:gd name="T64" fmla="*/ 2147483646 w 10000"/>
                <a:gd name="T65" fmla="*/ 2147483646 h 5291"/>
                <a:gd name="T66" fmla="*/ 0 w 10000"/>
                <a:gd name="T67" fmla="*/ 2147483646 h 5291"/>
                <a:gd name="T68" fmla="*/ 2147483646 w 10000"/>
                <a:gd name="T69" fmla="*/ 2147483646 h 52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000"/>
                <a:gd name="T106" fmla="*/ 0 h 5291"/>
                <a:gd name="T107" fmla="*/ 10000 w 10000"/>
                <a:gd name="T108" fmla="*/ 5291 h 529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 name="Rectangle 12"/>
            <p:cNvSpPr/>
            <p:nvPr/>
          </p:nvSpPr>
          <p:spPr>
            <a:xfrm>
              <a:off x="5283200" y="402547"/>
              <a:ext cx="3465513" cy="60537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32"/>
            <p:cNvSpPr>
              <a:spLocks noChangeArrowheads="1"/>
            </p:cNvSpPr>
            <p:nvPr/>
          </p:nvSpPr>
          <p:spPr bwMode="gray">
            <a:xfrm rot="-5400000">
              <a:off x="2548416" y="1765734"/>
              <a:ext cx="5996617" cy="3327400"/>
            </a:xfrm>
            <a:custGeom>
              <a:avLst/>
              <a:gdLst>
                <a:gd name="T0" fmla="*/ 0 w 4960"/>
                <a:gd name="T1" fmla="*/ 0 h 2752"/>
                <a:gd name="T2" fmla="*/ 0 w 4960"/>
                <a:gd name="T3" fmla="*/ 2147483646 h 2752"/>
                <a:gd name="T4" fmla="*/ 0 w 4960"/>
                <a:gd name="T5" fmla="*/ 2147483646 h 2752"/>
                <a:gd name="T6" fmla="*/ 0 w 4960"/>
                <a:gd name="T7" fmla="*/ 2147483646 h 2752"/>
                <a:gd name="T8" fmla="*/ 2147483646 w 4960"/>
                <a:gd name="T9" fmla="*/ 2147483646 h 2752"/>
                <a:gd name="T10" fmla="*/ 2147483646 w 4960"/>
                <a:gd name="T11" fmla="*/ 2147483646 h 2752"/>
                <a:gd name="T12" fmla="*/ 2147483646 w 4960"/>
                <a:gd name="T13" fmla="*/ 2147483646 h 2752"/>
                <a:gd name="T14" fmla="*/ 2147483646 w 4960"/>
                <a:gd name="T15" fmla="*/ 0 h 2752"/>
                <a:gd name="T16" fmla="*/ 2147483646 w 4960"/>
                <a:gd name="T17" fmla="*/ 2147483646 h 2752"/>
                <a:gd name="T18" fmla="*/ 2147483646 w 4960"/>
                <a:gd name="T19" fmla="*/ 2147483646 h 2752"/>
                <a:gd name="T20" fmla="*/ 2147483646 w 4960"/>
                <a:gd name="T21" fmla="*/ 2147483646 h 2752"/>
                <a:gd name="T22" fmla="*/ 2147483646 w 4960"/>
                <a:gd name="T23" fmla="*/ 2147483646 h 2752"/>
                <a:gd name="T24" fmla="*/ 2147483646 w 4960"/>
                <a:gd name="T25" fmla="*/ 2147483646 h 2752"/>
                <a:gd name="T26" fmla="*/ 2147483646 w 4960"/>
                <a:gd name="T27" fmla="*/ 2147483646 h 2752"/>
                <a:gd name="T28" fmla="*/ 2147483646 w 4960"/>
                <a:gd name="T29" fmla="*/ 2147483646 h 2752"/>
                <a:gd name="T30" fmla="*/ 2147483646 w 4960"/>
                <a:gd name="T31" fmla="*/ 2147483646 h 2752"/>
                <a:gd name="T32" fmla="*/ 2147483646 w 4960"/>
                <a:gd name="T33" fmla="*/ 2147483646 h 2752"/>
                <a:gd name="T34" fmla="*/ 2147483646 w 4960"/>
                <a:gd name="T35" fmla="*/ 2147483646 h 2752"/>
                <a:gd name="T36" fmla="*/ 2147483646 w 4960"/>
                <a:gd name="T37" fmla="*/ 2147483646 h 2752"/>
                <a:gd name="T38" fmla="*/ 2147483646 w 4960"/>
                <a:gd name="T39" fmla="*/ 2147483646 h 2752"/>
                <a:gd name="T40" fmla="*/ 2147483646 w 4960"/>
                <a:gd name="T41" fmla="*/ 2147483646 h 2752"/>
                <a:gd name="T42" fmla="*/ 2147483646 w 4960"/>
                <a:gd name="T43" fmla="*/ 2147483646 h 2752"/>
                <a:gd name="T44" fmla="*/ 2147483646 w 4960"/>
                <a:gd name="T45" fmla="*/ 2147483646 h 2752"/>
                <a:gd name="T46" fmla="*/ 2147483646 w 4960"/>
                <a:gd name="T47" fmla="*/ 2147483646 h 2752"/>
                <a:gd name="T48" fmla="*/ 2147483646 w 4960"/>
                <a:gd name="T49" fmla="*/ 2147483646 h 2752"/>
                <a:gd name="T50" fmla="*/ 2147483646 w 4960"/>
                <a:gd name="T51" fmla="*/ 2147483646 h 2752"/>
                <a:gd name="T52" fmla="*/ 2147483646 w 4960"/>
                <a:gd name="T53" fmla="*/ 2147483646 h 2752"/>
                <a:gd name="T54" fmla="*/ 2147483646 w 4960"/>
                <a:gd name="T55" fmla="*/ 2147483646 h 2752"/>
                <a:gd name="T56" fmla="*/ 2147483646 w 4960"/>
                <a:gd name="T57" fmla="*/ 2147483646 h 2752"/>
                <a:gd name="T58" fmla="*/ 2147483646 w 4960"/>
                <a:gd name="T59" fmla="*/ 2147483646 h 2752"/>
                <a:gd name="T60" fmla="*/ 2147483646 w 4960"/>
                <a:gd name="T61" fmla="*/ 2147483646 h 2752"/>
                <a:gd name="T62" fmla="*/ 2147483646 w 4960"/>
                <a:gd name="T63" fmla="*/ 2147483646 h 2752"/>
                <a:gd name="T64" fmla="*/ 0 w 4960"/>
                <a:gd name="T65" fmla="*/ 0 h 27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60"/>
                <a:gd name="T100" fmla="*/ 0 h 2752"/>
                <a:gd name="T101" fmla="*/ 4960 w 4960"/>
                <a:gd name="T102" fmla="*/ 2752 h 27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 name="Freeform 5"/>
            <p:cNvSpPr>
              <a:spLocks noEditPoints="1"/>
            </p:cNvSpPr>
            <p:nvPr/>
          </p:nvSpPr>
          <p:spPr bwMode="gray">
            <a:xfrm>
              <a:off x="0" y="-2308"/>
              <a:ext cx="9144000" cy="6858721"/>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60"/>
                <a:gd name="T31" fmla="*/ 0 h 4320"/>
                <a:gd name="T32" fmla="*/ 5760 w 5760"/>
                <a:gd name="T33" fmla="*/ 4320 h 43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16" name="Rectangle 15"/>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440" y="1497437"/>
            <a:ext cx="2712589"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52881"/>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086844"/>
            <a:ext cx="2712590" cy="2925413"/>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7" name="Date Placeholder 4"/>
          <p:cNvSpPr>
            <a:spLocks noGrp="1"/>
          </p:cNvSpPr>
          <p:nvPr>
            <p:ph type="dt" sz="half" idx="10"/>
          </p:nvPr>
        </p:nvSpPr>
        <p:spPr/>
        <p:txBody>
          <a:bodyPr/>
          <a:lstStyle>
            <a:lvl1pPr>
              <a:defRPr>
                <a:latin typeface="Arial" charset="0"/>
              </a:defRPr>
            </a:lvl1pPr>
          </a:lstStyle>
          <a:p>
            <a:pPr>
              <a:defRPr/>
            </a:pPr>
            <a:endParaRPr lang="en-US" altLang="en-US"/>
          </a:p>
        </p:txBody>
      </p:sp>
      <p:sp>
        <p:nvSpPr>
          <p:cNvPr id="18" name="Footer Placeholder 5"/>
          <p:cNvSpPr>
            <a:spLocks noGrp="1"/>
          </p:cNvSpPr>
          <p:nvPr>
            <p:ph type="ftr" sz="quarter" idx="11"/>
          </p:nvPr>
        </p:nvSpPr>
        <p:spPr/>
        <p:txBody>
          <a:bodyPr/>
          <a:lstStyle>
            <a:lvl1pPr>
              <a:defRPr>
                <a:latin typeface="Arial" charset="0"/>
              </a:defRPr>
            </a:lvl1pPr>
          </a:lstStyle>
          <a:p>
            <a:pPr>
              <a:defRPr/>
            </a:pPr>
            <a:r>
              <a:rPr lang="ur-PK" altLang="en-US"/>
              <a:t>تیار کردہ : جماعت اسلامی یوتھ ( ویمن ونگ)</a:t>
            </a:r>
            <a:endParaRPr lang="en-US" altLang="en-US"/>
          </a:p>
        </p:txBody>
      </p:sp>
      <p:sp>
        <p:nvSpPr>
          <p:cNvPr id="19" name="Slide Number Placeholder 6"/>
          <p:cNvSpPr>
            <a:spLocks noGrp="1"/>
          </p:cNvSpPr>
          <p:nvPr>
            <p:ph type="sldNum" sz="quarter" idx="12"/>
          </p:nvPr>
        </p:nvSpPr>
        <p:spPr/>
        <p:txBody>
          <a:bodyPr/>
          <a:lstStyle>
            <a:lvl1pPr>
              <a:defRPr>
                <a:latin typeface="Arial" panose="020B0604020202020204" pitchFamily="34" charset="0"/>
              </a:defRPr>
            </a:lvl1pPr>
          </a:lstStyle>
          <a:p>
            <a:pPr>
              <a:defRPr/>
            </a:pPr>
            <a:fld id="{18041CF6-5B25-4767-A0A5-38409B056378}" type="slidenum">
              <a:rPr lang="en-US" altLang="en-US"/>
              <a:pPr>
                <a:defRPr/>
              </a:pPr>
              <a:t>‹#›</a:t>
            </a:fld>
            <a:endParaRPr lang="en-US" altLang="en-US"/>
          </a:p>
        </p:txBody>
      </p:sp>
    </p:spTree>
    <p:extLst>
      <p:ext uri="{BB962C8B-B14F-4D97-AF65-F5344CB8AC3E}">
        <p14:creationId xmlns:p14="http://schemas.microsoft.com/office/powerpoint/2010/main" val="18446235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18"/>
          <p:cNvGrpSpPr>
            <a:grpSpLocks/>
          </p:cNvGrpSpPr>
          <p:nvPr/>
        </p:nvGrpSpPr>
        <p:grpSpPr bwMode="auto">
          <a:xfrm>
            <a:off x="0" y="-1588"/>
            <a:ext cx="9144000" cy="6859588"/>
            <a:chOff x="0" y="-2308"/>
            <a:chExt cx="9144000" cy="6860308"/>
          </a:xfrm>
        </p:grpSpPr>
        <p:sp>
          <p:nvSpPr>
            <p:cNvPr id="6" name="Rectangle 5"/>
            <p:cNvSpPr/>
            <p:nvPr/>
          </p:nvSpPr>
          <p:spPr>
            <a:xfrm>
              <a:off x="0" y="0"/>
              <a:ext cx="9144000" cy="6858000"/>
            </a:xfrm>
            <a:prstGeom prst="rect">
              <a:avLst/>
            </a:prstGeom>
            <a:blipFill>
              <a:blip r:embed="rId2" cstate="print">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noChangeArrowheads="1"/>
            </p:cNvSpPr>
            <p:nvPr/>
          </p:nvSpPr>
          <p:spPr bwMode="gray">
            <a:xfrm rot="-5912394">
              <a:off x="3074862" y="1458363"/>
              <a:ext cx="2378325" cy="317500"/>
            </a:xfrm>
            <a:custGeom>
              <a:avLst/>
              <a:gdLst>
                <a:gd name="T0" fmla="*/ 2147483646 w 10000"/>
                <a:gd name="T1" fmla="*/ 2147483646 h 5291"/>
                <a:gd name="T2" fmla="*/ 2147483646 w 10000"/>
                <a:gd name="T3" fmla="*/ 2147483646 h 5291"/>
                <a:gd name="T4" fmla="*/ 2147483646 w 10000"/>
                <a:gd name="T5" fmla="*/ 0 h 5291"/>
                <a:gd name="T6" fmla="*/ 2147483646 w 10000"/>
                <a:gd name="T7" fmla="*/ 2147483646 h 5291"/>
                <a:gd name="T8" fmla="*/ 2147483646 w 10000"/>
                <a:gd name="T9" fmla="*/ 2147483646 h 5291"/>
                <a:gd name="T10" fmla="*/ 2147483646 w 10000"/>
                <a:gd name="T11" fmla="*/ 2147483646 h 5291"/>
                <a:gd name="T12" fmla="*/ 2147483646 w 10000"/>
                <a:gd name="T13" fmla="*/ 2147483646 h 5291"/>
                <a:gd name="T14" fmla="*/ 2147483646 w 10000"/>
                <a:gd name="T15" fmla="*/ 2147483646 h 5291"/>
                <a:gd name="T16" fmla="*/ 2147483646 w 10000"/>
                <a:gd name="T17" fmla="*/ 2147483646 h 5291"/>
                <a:gd name="T18" fmla="*/ 2147483646 w 10000"/>
                <a:gd name="T19" fmla="*/ 2147483646 h 5291"/>
                <a:gd name="T20" fmla="*/ 2147483646 w 10000"/>
                <a:gd name="T21" fmla="*/ 2147483646 h 5291"/>
                <a:gd name="T22" fmla="*/ 2147483646 w 10000"/>
                <a:gd name="T23" fmla="*/ 2147483646 h 5291"/>
                <a:gd name="T24" fmla="*/ 2147483646 w 10000"/>
                <a:gd name="T25" fmla="*/ 2147483646 h 5291"/>
                <a:gd name="T26" fmla="*/ 2147483646 w 10000"/>
                <a:gd name="T27" fmla="*/ 2147483646 h 5291"/>
                <a:gd name="T28" fmla="*/ 2147483646 w 10000"/>
                <a:gd name="T29" fmla="*/ 2147483646 h 5291"/>
                <a:gd name="T30" fmla="*/ 2147483646 w 10000"/>
                <a:gd name="T31" fmla="*/ 2147483646 h 5291"/>
                <a:gd name="T32" fmla="*/ 2147483646 w 10000"/>
                <a:gd name="T33" fmla="*/ 2147483646 h 5291"/>
                <a:gd name="T34" fmla="*/ 2147483646 w 10000"/>
                <a:gd name="T35" fmla="*/ 2147483646 h 5291"/>
                <a:gd name="T36" fmla="*/ 2147483646 w 10000"/>
                <a:gd name="T37" fmla="*/ 2147483646 h 5291"/>
                <a:gd name="T38" fmla="*/ 2147483646 w 10000"/>
                <a:gd name="T39" fmla="*/ 2147483646 h 5291"/>
                <a:gd name="T40" fmla="*/ 2147483646 w 10000"/>
                <a:gd name="T41" fmla="*/ 2147483646 h 5291"/>
                <a:gd name="T42" fmla="*/ 2147483646 w 10000"/>
                <a:gd name="T43" fmla="*/ 2147483646 h 5291"/>
                <a:gd name="T44" fmla="*/ 2147483646 w 10000"/>
                <a:gd name="T45" fmla="*/ 2147483646 h 5291"/>
                <a:gd name="T46" fmla="*/ 2147483646 w 10000"/>
                <a:gd name="T47" fmla="*/ 2147483646 h 5291"/>
                <a:gd name="T48" fmla="*/ 2147483646 w 10000"/>
                <a:gd name="T49" fmla="*/ 2147483646 h 5291"/>
                <a:gd name="T50" fmla="*/ 2147483646 w 10000"/>
                <a:gd name="T51" fmla="*/ 2147483646 h 5291"/>
                <a:gd name="T52" fmla="*/ 2147483646 w 10000"/>
                <a:gd name="T53" fmla="*/ 2147483646 h 5291"/>
                <a:gd name="T54" fmla="*/ 2147483646 w 10000"/>
                <a:gd name="T55" fmla="*/ 2147483646 h 5291"/>
                <a:gd name="T56" fmla="*/ 2147483646 w 10000"/>
                <a:gd name="T57" fmla="*/ 2147483646 h 5291"/>
                <a:gd name="T58" fmla="*/ 2147483646 w 10000"/>
                <a:gd name="T59" fmla="*/ 2147483646 h 5291"/>
                <a:gd name="T60" fmla="*/ 2147483646 w 10000"/>
                <a:gd name="T61" fmla="*/ 2147483646 h 5291"/>
                <a:gd name="T62" fmla="*/ 2147483646 w 10000"/>
                <a:gd name="T63" fmla="*/ 2147483646 h 5291"/>
                <a:gd name="T64" fmla="*/ 2147483646 w 10000"/>
                <a:gd name="T65" fmla="*/ 2147483646 h 5291"/>
                <a:gd name="T66" fmla="*/ 0 w 10000"/>
                <a:gd name="T67" fmla="*/ 2147483646 h 5291"/>
                <a:gd name="T68" fmla="*/ 2147483646 w 10000"/>
                <a:gd name="T69" fmla="*/ 2147483646 h 52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000"/>
                <a:gd name="T106" fmla="*/ 0 h 5291"/>
                <a:gd name="T107" fmla="*/ 10000 w 10000"/>
                <a:gd name="T108" fmla="*/ 5291 h 529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 name="Rectangle 12"/>
            <p:cNvSpPr/>
            <p:nvPr/>
          </p:nvSpPr>
          <p:spPr>
            <a:xfrm>
              <a:off x="5283200" y="402547"/>
              <a:ext cx="3465513" cy="60537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32"/>
            <p:cNvSpPr>
              <a:spLocks noChangeArrowheads="1"/>
            </p:cNvSpPr>
            <p:nvPr/>
          </p:nvSpPr>
          <p:spPr bwMode="gray">
            <a:xfrm rot="-5400000">
              <a:off x="2852423" y="1766527"/>
              <a:ext cx="5996617" cy="3325813"/>
            </a:xfrm>
            <a:custGeom>
              <a:avLst/>
              <a:gdLst>
                <a:gd name="T0" fmla="*/ 0 w 4960"/>
                <a:gd name="T1" fmla="*/ 0 h 2752"/>
                <a:gd name="T2" fmla="*/ 0 w 4960"/>
                <a:gd name="T3" fmla="*/ 2147483646 h 2752"/>
                <a:gd name="T4" fmla="*/ 0 w 4960"/>
                <a:gd name="T5" fmla="*/ 2147483646 h 2752"/>
                <a:gd name="T6" fmla="*/ 0 w 4960"/>
                <a:gd name="T7" fmla="*/ 2147483646 h 2752"/>
                <a:gd name="T8" fmla="*/ 2147483646 w 4960"/>
                <a:gd name="T9" fmla="*/ 2147483646 h 2752"/>
                <a:gd name="T10" fmla="*/ 2147483646 w 4960"/>
                <a:gd name="T11" fmla="*/ 2147483646 h 2752"/>
                <a:gd name="T12" fmla="*/ 2147483646 w 4960"/>
                <a:gd name="T13" fmla="*/ 2147483646 h 2752"/>
                <a:gd name="T14" fmla="*/ 2147483646 w 4960"/>
                <a:gd name="T15" fmla="*/ 0 h 2752"/>
                <a:gd name="T16" fmla="*/ 2147483646 w 4960"/>
                <a:gd name="T17" fmla="*/ 2147483646 h 2752"/>
                <a:gd name="T18" fmla="*/ 2147483646 w 4960"/>
                <a:gd name="T19" fmla="*/ 2147483646 h 2752"/>
                <a:gd name="T20" fmla="*/ 2147483646 w 4960"/>
                <a:gd name="T21" fmla="*/ 2147483646 h 2752"/>
                <a:gd name="T22" fmla="*/ 2147483646 w 4960"/>
                <a:gd name="T23" fmla="*/ 2147483646 h 2752"/>
                <a:gd name="T24" fmla="*/ 2147483646 w 4960"/>
                <a:gd name="T25" fmla="*/ 2147483646 h 2752"/>
                <a:gd name="T26" fmla="*/ 2147483646 w 4960"/>
                <a:gd name="T27" fmla="*/ 2147483646 h 2752"/>
                <a:gd name="T28" fmla="*/ 2147483646 w 4960"/>
                <a:gd name="T29" fmla="*/ 2147483646 h 2752"/>
                <a:gd name="T30" fmla="*/ 2147483646 w 4960"/>
                <a:gd name="T31" fmla="*/ 2147483646 h 2752"/>
                <a:gd name="T32" fmla="*/ 2147483646 w 4960"/>
                <a:gd name="T33" fmla="*/ 2147483646 h 2752"/>
                <a:gd name="T34" fmla="*/ 2147483646 w 4960"/>
                <a:gd name="T35" fmla="*/ 2147483646 h 2752"/>
                <a:gd name="T36" fmla="*/ 2147483646 w 4960"/>
                <a:gd name="T37" fmla="*/ 2147483646 h 2752"/>
                <a:gd name="T38" fmla="*/ 2147483646 w 4960"/>
                <a:gd name="T39" fmla="*/ 2147483646 h 2752"/>
                <a:gd name="T40" fmla="*/ 2147483646 w 4960"/>
                <a:gd name="T41" fmla="*/ 2147483646 h 2752"/>
                <a:gd name="T42" fmla="*/ 2147483646 w 4960"/>
                <a:gd name="T43" fmla="*/ 2147483646 h 2752"/>
                <a:gd name="T44" fmla="*/ 2147483646 w 4960"/>
                <a:gd name="T45" fmla="*/ 2147483646 h 2752"/>
                <a:gd name="T46" fmla="*/ 2147483646 w 4960"/>
                <a:gd name="T47" fmla="*/ 2147483646 h 2752"/>
                <a:gd name="T48" fmla="*/ 2147483646 w 4960"/>
                <a:gd name="T49" fmla="*/ 2147483646 h 2752"/>
                <a:gd name="T50" fmla="*/ 2147483646 w 4960"/>
                <a:gd name="T51" fmla="*/ 2147483646 h 2752"/>
                <a:gd name="T52" fmla="*/ 2147483646 w 4960"/>
                <a:gd name="T53" fmla="*/ 2147483646 h 2752"/>
                <a:gd name="T54" fmla="*/ 2147483646 w 4960"/>
                <a:gd name="T55" fmla="*/ 2147483646 h 2752"/>
                <a:gd name="T56" fmla="*/ 2147483646 w 4960"/>
                <a:gd name="T57" fmla="*/ 2147483646 h 2752"/>
                <a:gd name="T58" fmla="*/ 2147483646 w 4960"/>
                <a:gd name="T59" fmla="*/ 2147483646 h 2752"/>
                <a:gd name="T60" fmla="*/ 2147483646 w 4960"/>
                <a:gd name="T61" fmla="*/ 2147483646 h 2752"/>
                <a:gd name="T62" fmla="*/ 2147483646 w 4960"/>
                <a:gd name="T63" fmla="*/ 2147483646 h 2752"/>
                <a:gd name="T64" fmla="*/ 0 w 4960"/>
                <a:gd name="T65" fmla="*/ 0 h 27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60"/>
                <a:gd name="T100" fmla="*/ 0 h 2752"/>
                <a:gd name="T101" fmla="*/ 4960 w 4960"/>
                <a:gd name="T102" fmla="*/ 2752 h 27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 name="Freeform 5"/>
            <p:cNvSpPr>
              <a:spLocks noEditPoints="1"/>
            </p:cNvSpPr>
            <p:nvPr/>
          </p:nvSpPr>
          <p:spPr bwMode="gray">
            <a:xfrm>
              <a:off x="0" y="-2308"/>
              <a:ext cx="9144000" cy="6858721"/>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60"/>
                <a:gd name="T31" fmla="*/ 0 h 4320"/>
                <a:gd name="T32" fmla="*/ 5760 w 5760"/>
                <a:gd name="T33" fmla="*/ 4320 h 43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16" name="Rectangle 15"/>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442" y="1362190"/>
            <a:ext cx="2987087"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51591" y="3088562"/>
            <a:ext cx="3001938" cy="2448637"/>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7" name="Date Placeholder 4"/>
          <p:cNvSpPr>
            <a:spLocks noGrp="1"/>
          </p:cNvSpPr>
          <p:nvPr>
            <p:ph type="dt" sz="half" idx="10"/>
          </p:nvPr>
        </p:nvSpPr>
        <p:spPr/>
        <p:txBody>
          <a:bodyPr/>
          <a:lstStyle>
            <a:lvl1pPr>
              <a:defRPr>
                <a:latin typeface="Arial" charset="0"/>
              </a:defRPr>
            </a:lvl1pPr>
          </a:lstStyle>
          <a:p>
            <a:pPr>
              <a:defRPr/>
            </a:pPr>
            <a:endParaRPr lang="en-US" altLang="en-US"/>
          </a:p>
        </p:txBody>
      </p:sp>
      <p:sp>
        <p:nvSpPr>
          <p:cNvPr id="18" name="Footer Placeholder 5"/>
          <p:cNvSpPr>
            <a:spLocks noGrp="1"/>
          </p:cNvSpPr>
          <p:nvPr>
            <p:ph type="ftr" sz="quarter" idx="11"/>
          </p:nvPr>
        </p:nvSpPr>
        <p:spPr/>
        <p:txBody>
          <a:bodyPr/>
          <a:lstStyle>
            <a:lvl1pPr>
              <a:defRPr>
                <a:latin typeface="Arial" charset="0"/>
              </a:defRPr>
            </a:lvl1pPr>
          </a:lstStyle>
          <a:p>
            <a:pPr>
              <a:defRPr/>
            </a:pPr>
            <a:r>
              <a:rPr lang="ur-PK" altLang="en-US"/>
              <a:t>تیار کردہ : جماعت اسلامی یوتھ ( ویمن ونگ)</a:t>
            </a:r>
            <a:endParaRPr lang="en-US" altLang="en-US"/>
          </a:p>
        </p:txBody>
      </p:sp>
      <p:sp>
        <p:nvSpPr>
          <p:cNvPr id="19" name="Slide Number Placeholder 6"/>
          <p:cNvSpPr>
            <a:spLocks noGrp="1"/>
          </p:cNvSpPr>
          <p:nvPr>
            <p:ph type="sldNum" sz="quarter" idx="12"/>
          </p:nvPr>
        </p:nvSpPr>
        <p:spPr/>
        <p:txBody>
          <a:bodyPr/>
          <a:lstStyle>
            <a:lvl1pPr>
              <a:defRPr>
                <a:latin typeface="Arial" panose="020B0604020202020204" pitchFamily="34" charset="0"/>
              </a:defRPr>
            </a:lvl1pPr>
          </a:lstStyle>
          <a:p>
            <a:pPr>
              <a:defRPr/>
            </a:pPr>
            <a:fld id="{D508D068-3C76-4A30-8069-9554E7C13C48}" type="slidenum">
              <a:rPr lang="en-US" altLang="en-US"/>
              <a:pPr>
                <a:defRPr/>
              </a:pPr>
              <a:t>‹#›</a:t>
            </a:fld>
            <a:endParaRPr lang="en-US" altLang="en-US"/>
          </a:p>
        </p:txBody>
      </p:sp>
    </p:spTree>
    <p:extLst>
      <p:ext uri="{BB962C8B-B14F-4D97-AF65-F5344CB8AC3E}">
        <p14:creationId xmlns:p14="http://schemas.microsoft.com/office/powerpoint/2010/main" val="27785931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5" name="Group 18"/>
          <p:cNvGrpSpPr>
            <a:grpSpLocks/>
          </p:cNvGrpSpPr>
          <p:nvPr/>
        </p:nvGrpSpPr>
        <p:grpSpPr bwMode="auto">
          <a:xfrm>
            <a:off x="0" y="-1588"/>
            <a:ext cx="9144000" cy="6859588"/>
            <a:chOff x="0" y="-2308"/>
            <a:chExt cx="9144000" cy="6860308"/>
          </a:xfrm>
        </p:grpSpPr>
        <p:sp>
          <p:nvSpPr>
            <p:cNvPr id="6" name="Rectangle 5"/>
            <p:cNvSpPr/>
            <p:nvPr/>
          </p:nvSpPr>
          <p:spPr>
            <a:xfrm>
              <a:off x="0" y="0"/>
              <a:ext cx="9144000" cy="6858000"/>
            </a:xfrm>
            <a:prstGeom prst="rect">
              <a:avLst/>
            </a:prstGeom>
            <a:blipFill>
              <a:blip r:embed="rId2" cstate="print">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noChangeArrowheads="1"/>
            </p:cNvSpPr>
            <p:nvPr/>
          </p:nvSpPr>
          <p:spPr bwMode="gray">
            <a:xfrm rot="10204164">
              <a:off x="427038" y="4563822"/>
              <a:ext cx="2378075" cy="317533"/>
            </a:xfrm>
            <a:custGeom>
              <a:avLst/>
              <a:gdLst>
                <a:gd name="T0" fmla="*/ 2147483646 w 10000"/>
                <a:gd name="T1" fmla="*/ 2147483646 h 5291"/>
                <a:gd name="T2" fmla="*/ 2147483646 w 10000"/>
                <a:gd name="T3" fmla="*/ 2147483646 h 5291"/>
                <a:gd name="T4" fmla="*/ 2147483646 w 10000"/>
                <a:gd name="T5" fmla="*/ 0 h 5291"/>
                <a:gd name="T6" fmla="*/ 2147483646 w 10000"/>
                <a:gd name="T7" fmla="*/ 2147483646 h 5291"/>
                <a:gd name="T8" fmla="*/ 2147483646 w 10000"/>
                <a:gd name="T9" fmla="*/ 2147483646 h 5291"/>
                <a:gd name="T10" fmla="*/ 2147483646 w 10000"/>
                <a:gd name="T11" fmla="*/ 2147483646 h 5291"/>
                <a:gd name="T12" fmla="*/ 2147483646 w 10000"/>
                <a:gd name="T13" fmla="*/ 2147483646 h 5291"/>
                <a:gd name="T14" fmla="*/ 2147483646 w 10000"/>
                <a:gd name="T15" fmla="*/ 2147483646 h 5291"/>
                <a:gd name="T16" fmla="*/ 2147483646 w 10000"/>
                <a:gd name="T17" fmla="*/ 2147483646 h 5291"/>
                <a:gd name="T18" fmla="*/ 2147483646 w 10000"/>
                <a:gd name="T19" fmla="*/ 2147483646 h 5291"/>
                <a:gd name="T20" fmla="*/ 2147483646 w 10000"/>
                <a:gd name="T21" fmla="*/ 2147483646 h 5291"/>
                <a:gd name="T22" fmla="*/ 2147483646 w 10000"/>
                <a:gd name="T23" fmla="*/ 2147483646 h 5291"/>
                <a:gd name="T24" fmla="*/ 2147483646 w 10000"/>
                <a:gd name="T25" fmla="*/ 2147483646 h 5291"/>
                <a:gd name="T26" fmla="*/ 2147483646 w 10000"/>
                <a:gd name="T27" fmla="*/ 2147483646 h 5291"/>
                <a:gd name="T28" fmla="*/ 2147483646 w 10000"/>
                <a:gd name="T29" fmla="*/ 2147483646 h 5291"/>
                <a:gd name="T30" fmla="*/ 2147483646 w 10000"/>
                <a:gd name="T31" fmla="*/ 2147483646 h 5291"/>
                <a:gd name="T32" fmla="*/ 2147483646 w 10000"/>
                <a:gd name="T33" fmla="*/ 2147483646 h 5291"/>
                <a:gd name="T34" fmla="*/ 2147483646 w 10000"/>
                <a:gd name="T35" fmla="*/ 2147483646 h 5291"/>
                <a:gd name="T36" fmla="*/ 2147483646 w 10000"/>
                <a:gd name="T37" fmla="*/ 2147483646 h 5291"/>
                <a:gd name="T38" fmla="*/ 2147483646 w 10000"/>
                <a:gd name="T39" fmla="*/ 2147483646 h 5291"/>
                <a:gd name="T40" fmla="*/ 2147483646 w 10000"/>
                <a:gd name="T41" fmla="*/ 2147483646 h 5291"/>
                <a:gd name="T42" fmla="*/ 2147483646 w 10000"/>
                <a:gd name="T43" fmla="*/ 2147483646 h 5291"/>
                <a:gd name="T44" fmla="*/ 2147483646 w 10000"/>
                <a:gd name="T45" fmla="*/ 2147483646 h 5291"/>
                <a:gd name="T46" fmla="*/ 2147483646 w 10000"/>
                <a:gd name="T47" fmla="*/ 2147483646 h 5291"/>
                <a:gd name="T48" fmla="*/ 2147483646 w 10000"/>
                <a:gd name="T49" fmla="*/ 2147483646 h 5291"/>
                <a:gd name="T50" fmla="*/ 2147483646 w 10000"/>
                <a:gd name="T51" fmla="*/ 2147483646 h 5291"/>
                <a:gd name="T52" fmla="*/ 2147483646 w 10000"/>
                <a:gd name="T53" fmla="*/ 2147483646 h 5291"/>
                <a:gd name="T54" fmla="*/ 2147483646 w 10000"/>
                <a:gd name="T55" fmla="*/ 2147483646 h 5291"/>
                <a:gd name="T56" fmla="*/ 2147483646 w 10000"/>
                <a:gd name="T57" fmla="*/ 2147483646 h 5291"/>
                <a:gd name="T58" fmla="*/ 2147483646 w 10000"/>
                <a:gd name="T59" fmla="*/ 2147483646 h 5291"/>
                <a:gd name="T60" fmla="*/ 2147483646 w 10000"/>
                <a:gd name="T61" fmla="*/ 2147483646 h 5291"/>
                <a:gd name="T62" fmla="*/ 2147483646 w 10000"/>
                <a:gd name="T63" fmla="*/ 2147483646 h 5291"/>
                <a:gd name="T64" fmla="*/ 2147483646 w 10000"/>
                <a:gd name="T65" fmla="*/ 2147483646 h 5291"/>
                <a:gd name="T66" fmla="*/ 0 w 10000"/>
                <a:gd name="T67" fmla="*/ 2147483646 h 5291"/>
                <a:gd name="T68" fmla="*/ 2147483646 w 10000"/>
                <a:gd name="T69" fmla="*/ 2147483646 h 52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000"/>
                <a:gd name="T106" fmla="*/ 0 h 5291"/>
                <a:gd name="T107" fmla="*/ 10000 w 10000"/>
                <a:gd name="T108" fmla="*/ 5291 h 529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 name="Rectangle 12"/>
            <p:cNvSpPr/>
            <p:nvPr/>
          </p:nvSpPr>
          <p:spPr>
            <a:xfrm>
              <a:off x="422275" y="402547"/>
              <a:ext cx="8326438" cy="314040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32"/>
            <p:cNvSpPr>
              <a:spLocks noChangeArrowheads="1"/>
            </p:cNvSpPr>
            <p:nvPr/>
          </p:nvSpPr>
          <p:spPr bwMode="gray">
            <a:xfrm rot="10800000">
              <a:off x="485775" y="2669735"/>
              <a:ext cx="8181975" cy="2130649"/>
            </a:xfrm>
            <a:custGeom>
              <a:avLst/>
              <a:gdLst>
                <a:gd name="T0" fmla="*/ 0 w 10000"/>
                <a:gd name="T1" fmla="*/ 0 h 9621"/>
                <a:gd name="T2" fmla="*/ 0 w 10000"/>
                <a:gd name="T3" fmla="*/ 2147483646 h 9621"/>
                <a:gd name="T4" fmla="*/ 0 w 10000"/>
                <a:gd name="T5" fmla="*/ 2147483646 h 9621"/>
                <a:gd name="T6" fmla="*/ 0 w 10000"/>
                <a:gd name="T7" fmla="*/ 2147483646 h 9621"/>
                <a:gd name="T8" fmla="*/ 2147483646 w 10000"/>
                <a:gd name="T9" fmla="*/ 2147483646 h 9621"/>
                <a:gd name="T10" fmla="*/ 2147483646 w 10000"/>
                <a:gd name="T11" fmla="*/ 2147483646 h 9621"/>
                <a:gd name="T12" fmla="*/ 2147483646 w 10000"/>
                <a:gd name="T13" fmla="*/ 2147483646 h 9621"/>
                <a:gd name="T14" fmla="*/ 2147483646 w 10000"/>
                <a:gd name="T15" fmla="*/ 0 h 9621"/>
                <a:gd name="T16" fmla="*/ 2147483646 w 10000"/>
                <a:gd name="T17" fmla="*/ 2147483646 h 9621"/>
                <a:gd name="T18" fmla="*/ 2147483646 w 10000"/>
                <a:gd name="T19" fmla="*/ 2147483646 h 9621"/>
                <a:gd name="T20" fmla="*/ 2147483646 w 10000"/>
                <a:gd name="T21" fmla="*/ 2147483646 h 9621"/>
                <a:gd name="T22" fmla="*/ 2147483646 w 10000"/>
                <a:gd name="T23" fmla="*/ 2147483646 h 9621"/>
                <a:gd name="T24" fmla="*/ 2147483646 w 10000"/>
                <a:gd name="T25" fmla="*/ 2147483646 h 9621"/>
                <a:gd name="T26" fmla="*/ 2147483646 w 10000"/>
                <a:gd name="T27" fmla="*/ 2147483646 h 9621"/>
                <a:gd name="T28" fmla="*/ 2147483646 w 10000"/>
                <a:gd name="T29" fmla="*/ 2147483646 h 9621"/>
                <a:gd name="T30" fmla="*/ 2147483646 w 10000"/>
                <a:gd name="T31" fmla="*/ 2147483646 h 9621"/>
                <a:gd name="T32" fmla="*/ 2147483646 w 10000"/>
                <a:gd name="T33" fmla="*/ 2147483646 h 9621"/>
                <a:gd name="T34" fmla="*/ 2147483646 w 10000"/>
                <a:gd name="T35" fmla="*/ 2147483646 h 9621"/>
                <a:gd name="T36" fmla="*/ 2147483646 w 10000"/>
                <a:gd name="T37" fmla="*/ 2147483646 h 9621"/>
                <a:gd name="T38" fmla="*/ 2147483646 w 10000"/>
                <a:gd name="T39" fmla="*/ 2147483646 h 9621"/>
                <a:gd name="T40" fmla="*/ 2147483646 w 10000"/>
                <a:gd name="T41" fmla="*/ 2147483646 h 9621"/>
                <a:gd name="T42" fmla="*/ 2147483646 w 10000"/>
                <a:gd name="T43" fmla="*/ 2147483646 h 9621"/>
                <a:gd name="T44" fmla="*/ 2147483646 w 10000"/>
                <a:gd name="T45" fmla="*/ 2147483646 h 9621"/>
                <a:gd name="T46" fmla="*/ 2147483646 w 10000"/>
                <a:gd name="T47" fmla="*/ 2147483646 h 9621"/>
                <a:gd name="T48" fmla="*/ 2147483646 w 10000"/>
                <a:gd name="T49" fmla="*/ 2147483646 h 9621"/>
                <a:gd name="T50" fmla="*/ 2147483646 w 10000"/>
                <a:gd name="T51" fmla="*/ 2147483646 h 9621"/>
                <a:gd name="T52" fmla="*/ 2147483646 w 10000"/>
                <a:gd name="T53" fmla="*/ 2147483646 h 9621"/>
                <a:gd name="T54" fmla="*/ 2147483646 w 10000"/>
                <a:gd name="T55" fmla="*/ 2147483646 h 9621"/>
                <a:gd name="T56" fmla="*/ 2147483646 w 10000"/>
                <a:gd name="T57" fmla="*/ 2147483646 h 9621"/>
                <a:gd name="T58" fmla="*/ 2147483646 w 10000"/>
                <a:gd name="T59" fmla="*/ 2147483646 h 9621"/>
                <a:gd name="T60" fmla="*/ 2147483646 w 10000"/>
                <a:gd name="T61" fmla="*/ 2147483646 h 9621"/>
                <a:gd name="T62" fmla="*/ 2147483646 w 10000"/>
                <a:gd name="T63" fmla="*/ 2147483646 h 9621"/>
                <a:gd name="T64" fmla="*/ 0 w 10000"/>
                <a:gd name="T65" fmla="*/ 0 h 96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000"/>
                <a:gd name="T100" fmla="*/ 0 h 9621"/>
                <a:gd name="T101" fmla="*/ 10000 w 10000"/>
                <a:gd name="T102" fmla="*/ 9621 h 96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 name="Freeform 5"/>
            <p:cNvSpPr>
              <a:spLocks noEditPoints="1"/>
            </p:cNvSpPr>
            <p:nvPr/>
          </p:nvSpPr>
          <p:spPr bwMode="gray">
            <a:xfrm>
              <a:off x="0" y="-2308"/>
              <a:ext cx="9144000" cy="6858721"/>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60"/>
                <a:gd name="T31" fmla="*/ 0 h 4320"/>
                <a:gd name="T32" fmla="*/ 5760 w 5760"/>
                <a:gd name="T33" fmla="*/ 4320 h 43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16" name="Rectangle 15"/>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443" y="4961453"/>
            <a:ext cx="6422002"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66443" y="5528191"/>
            <a:ext cx="6422003"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7" name="Date Placeholder 4"/>
          <p:cNvSpPr>
            <a:spLocks noGrp="1"/>
          </p:cNvSpPr>
          <p:nvPr>
            <p:ph type="dt" sz="half" idx="10"/>
          </p:nvPr>
        </p:nvSpPr>
        <p:spPr/>
        <p:txBody>
          <a:bodyPr/>
          <a:lstStyle>
            <a:lvl1pPr>
              <a:defRPr>
                <a:latin typeface="Arial" charset="0"/>
              </a:defRPr>
            </a:lvl1pPr>
          </a:lstStyle>
          <a:p>
            <a:pPr>
              <a:defRPr/>
            </a:pPr>
            <a:endParaRPr lang="en-US" altLang="en-US"/>
          </a:p>
        </p:txBody>
      </p:sp>
      <p:sp>
        <p:nvSpPr>
          <p:cNvPr id="18" name="Footer Placeholder 5"/>
          <p:cNvSpPr>
            <a:spLocks noGrp="1"/>
          </p:cNvSpPr>
          <p:nvPr>
            <p:ph type="ftr" sz="quarter" idx="11"/>
          </p:nvPr>
        </p:nvSpPr>
        <p:spPr/>
        <p:txBody>
          <a:bodyPr/>
          <a:lstStyle>
            <a:lvl1pPr>
              <a:defRPr>
                <a:latin typeface="Arial" charset="0"/>
              </a:defRPr>
            </a:lvl1pPr>
          </a:lstStyle>
          <a:p>
            <a:pPr>
              <a:defRPr/>
            </a:pPr>
            <a:r>
              <a:rPr lang="ur-PK" altLang="en-US"/>
              <a:t>تیار کردہ : جماعت اسلامی یوتھ ( ویمن ونگ)</a:t>
            </a:r>
            <a:endParaRPr lang="en-US" altLang="en-US"/>
          </a:p>
        </p:txBody>
      </p:sp>
      <p:sp>
        <p:nvSpPr>
          <p:cNvPr id="19" name="Slide Number Placeholder 6"/>
          <p:cNvSpPr>
            <a:spLocks noGrp="1"/>
          </p:cNvSpPr>
          <p:nvPr>
            <p:ph type="sldNum" sz="quarter" idx="12"/>
          </p:nvPr>
        </p:nvSpPr>
        <p:spPr/>
        <p:txBody>
          <a:bodyPr/>
          <a:lstStyle>
            <a:lvl1pPr>
              <a:defRPr>
                <a:latin typeface="Arial" panose="020B0604020202020204" pitchFamily="34" charset="0"/>
              </a:defRPr>
            </a:lvl1pPr>
          </a:lstStyle>
          <a:p>
            <a:pPr>
              <a:defRPr/>
            </a:pPr>
            <a:fld id="{E2583D4C-69AA-4C8F-B635-2F547B06F9FD}" type="slidenum">
              <a:rPr lang="en-US" altLang="en-US"/>
              <a:pPr>
                <a:defRPr/>
              </a:pPr>
              <a:t>‹#›</a:t>
            </a:fld>
            <a:endParaRPr lang="en-US" altLang="en-US"/>
          </a:p>
        </p:txBody>
      </p:sp>
    </p:spTree>
    <p:extLst>
      <p:ext uri="{BB962C8B-B14F-4D97-AF65-F5344CB8AC3E}">
        <p14:creationId xmlns:p14="http://schemas.microsoft.com/office/powerpoint/2010/main" val="11873543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4" name="Group 18"/>
          <p:cNvGrpSpPr>
            <a:grpSpLocks/>
          </p:cNvGrpSpPr>
          <p:nvPr/>
        </p:nvGrpSpPr>
        <p:grpSpPr bwMode="auto">
          <a:xfrm>
            <a:off x="0" y="-1588"/>
            <a:ext cx="9144000" cy="6859588"/>
            <a:chOff x="0" y="-2308"/>
            <a:chExt cx="9144000" cy="6860308"/>
          </a:xfrm>
        </p:grpSpPr>
        <p:sp>
          <p:nvSpPr>
            <p:cNvPr id="5" name="Rectangle 4"/>
            <p:cNvSpPr/>
            <p:nvPr/>
          </p:nvSpPr>
          <p:spPr>
            <a:xfrm>
              <a:off x="0" y="0"/>
              <a:ext cx="9144000" cy="6858000"/>
            </a:xfrm>
            <a:prstGeom prst="rect">
              <a:avLst/>
            </a:prstGeom>
            <a:blipFill>
              <a:blip r:embed="rId2" cstate="print">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noChangeArrowheads="1"/>
            </p:cNvSpPr>
            <p:nvPr/>
          </p:nvSpPr>
          <p:spPr bwMode="gray">
            <a:xfrm rot="-589932">
              <a:off x="6359525" y="2780872"/>
              <a:ext cx="2378075" cy="317533"/>
            </a:xfrm>
            <a:custGeom>
              <a:avLst/>
              <a:gdLst>
                <a:gd name="T0" fmla="*/ 2147483646 w 10000"/>
                <a:gd name="T1" fmla="*/ 2147483646 h 5291"/>
                <a:gd name="T2" fmla="*/ 2147483646 w 10000"/>
                <a:gd name="T3" fmla="*/ 2147483646 h 5291"/>
                <a:gd name="T4" fmla="*/ 2147483646 w 10000"/>
                <a:gd name="T5" fmla="*/ 0 h 5291"/>
                <a:gd name="T6" fmla="*/ 2147483646 w 10000"/>
                <a:gd name="T7" fmla="*/ 2147483646 h 5291"/>
                <a:gd name="T8" fmla="*/ 2147483646 w 10000"/>
                <a:gd name="T9" fmla="*/ 2147483646 h 5291"/>
                <a:gd name="T10" fmla="*/ 2147483646 w 10000"/>
                <a:gd name="T11" fmla="*/ 2147483646 h 5291"/>
                <a:gd name="T12" fmla="*/ 2147483646 w 10000"/>
                <a:gd name="T13" fmla="*/ 2147483646 h 5291"/>
                <a:gd name="T14" fmla="*/ 2147483646 w 10000"/>
                <a:gd name="T15" fmla="*/ 2147483646 h 5291"/>
                <a:gd name="T16" fmla="*/ 2147483646 w 10000"/>
                <a:gd name="T17" fmla="*/ 2147483646 h 5291"/>
                <a:gd name="T18" fmla="*/ 2147483646 w 10000"/>
                <a:gd name="T19" fmla="*/ 2147483646 h 5291"/>
                <a:gd name="T20" fmla="*/ 2147483646 w 10000"/>
                <a:gd name="T21" fmla="*/ 2147483646 h 5291"/>
                <a:gd name="T22" fmla="*/ 2147483646 w 10000"/>
                <a:gd name="T23" fmla="*/ 2147483646 h 5291"/>
                <a:gd name="T24" fmla="*/ 2147483646 w 10000"/>
                <a:gd name="T25" fmla="*/ 2147483646 h 5291"/>
                <a:gd name="T26" fmla="*/ 2147483646 w 10000"/>
                <a:gd name="T27" fmla="*/ 2147483646 h 5291"/>
                <a:gd name="T28" fmla="*/ 2147483646 w 10000"/>
                <a:gd name="T29" fmla="*/ 2147483646 h 5291"/>
                <a:gd name="T30" fmla="*/ 2147483646 w 10000"/>
                <a:gd name="T31" fmla="*/ 2147483646 h 5291"/>
                <a:gd name="T32" fmla="*/ 2147483646 w 10000"/>
                <a:gd name="T33" fmla="*/ 2147483646 h 5291"/>
                <a:gd name="T34" fmla="*/ 2147483646 w 10000"/>
                <a:gd name="T35" fmla="*/ 2147483646 h 5291"/>
                <a:gd name="T36" fmla="*/ 2147483646 w 10000"/>
                <a:gd name="T37" fmla="*/ 2147483646 h 5291"/>
                <a:gd name="T38" fmla="*/ 2147483646 w 10000"/>
                <a:gd name="T39" fmla="*/ 2147483646 h 5291"/>
                <a:gd name="T40" fmla="*/ 2147483646 w 10000"/>
                <a:gd name="T41" fmla="*/ 2147483646 h 5291"/>
                <a:gd name="T42" fmla="*/ 2147483646 w 10000"/>
                <a:gd name="T43" fmla="*/ 2147483646 h 5291"/>
                <a:gd name="T44" fmla="*/ 2147483646 w 10000"/>
                <a:gd name="T45" fmla="*/ 2147483646 h 5291"/>
                <a:gd name="T46" fmla="*/ 2147483646 w 10000"/>
                <a:gd name="T47" fmla="*/ 2147483646 h 5291"/>
                <a:gd name="T48" fmla="*/ 2147483646 w 10000"/>
                <a:gd name="T49" fmla="*/ 2147483646 h 5291"/>
                <a:gd name="T50" fmla="*/ 2147483646 w 10000"/>
                <a:gd name="T51" fmla="*/ 2147483646 h 5291"/>
                <a:gd name="T52" fmla="*/ 2147483646 w 10000"/>
                <a:gd name="T53" fmla="*/ 2147483646 h 5291"/>
                <a:gd name="T54" fmla="*/ 2147483646 w 10000"/>
                <a:gd name="T55" fmla="*/ 2147483646 h 5291"/>
                <a:gd name="T56" fmla="*/ 2147483646 w 10000"/>
                <a:gd name="T57" fmla="*/ 2147483646 h 5291"/>
                <a:gd name="T58" fmla="*/ 2147483646 w 10000"/>
                <a:gd name="T59" fmla="*/ 2147483646 h 5291"/>
                <a:gd name="T60" fmla="*/ 2147483646 w 10000"/>
                <a:gd name="T61" fmla="*/ 2147483646 h 5291"/>
                <a:gd name="T62" fmla="*/ 2147483646 w 10000"/>
                <a:gd name="T63" fmla="*/ 2147483646 h 5291"/>
                <a:gd name="T64" fmla="*/ 2147483646 w 10000"/>
                <a:gd name="T65" fmla="*/ 2147483646 h 5291"/>
                <a:gd name="T66" fmla="*/ 0 w 10000"/>
                <a:gd name="T67" fmla="*/ 2147483646 h 5291"/>
                <a:gd name="T68" fmla="*/ 2147483646 w 10000"/>
                <a:gd name="T69" fmla="*/ 2147483646 h 52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000"/>
                <a:gd name="T106" fmla="*/ 0 h 5291"/>
                <a:gd name="T107" fmla="*/ 10000 w 10000"/>
                <a:gd name="T108" fmla="*/ 5291 h 529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 name="Rectangle 11"/>
            <p:cNvSpPr/>
            <p:nvPr/>
          </p:nvSpPr>
          <p:spPr>
            <a:xfrm>
              <a:off x="485775" y="4343136"/>
              <a:ext cx="8181975" cy="211318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32"/>
            <p:cNvSpPr>
              <a:spLocks noChangeArrowheads="1"/>
            </p:cNvSpPr>
            <p:nvPr/>
          </p:nvSpPr>
          <p:spPr bwMode="gray">
            <a:xfrm>
              <a:off x="485775" y="2853905"/>
              <a:ext cx="8181975" cy="2130649"/>
            </a:xfrm>
            <a:custGeom>
              <a:avLst/>
              <a:gdLst>
                <a:gd name="T0" fmla="*/ 0 w 10000"/>
                <a:gd name="T1" fmla="*/ 0 h 9621"/>
                <a:gd name="T2" fmla="*/ 0 w 10000"/>
                <a:gd name="T3" fmla="*/ 2147483646 h 9621"/>
                <a:gd name="T4" fmla="*/ 0 w 10000"/>
                <a:gd name="T5" fmla="*/ 2147483646 h 9621"/>
                <a:gd name="T6" fmla="*/ 0 w 10000"/>
                <a:gd name="T7" fmla="*/ 2147483646 h 9621"/>
                <a:gd name="T8" fmla="*/ 2147483646 w 10000"/>
                <a:gd name="T9" fmla="*/ 2147483646 h 9621"/>
                <a:gd name="T10" fmla="*/ 2147483646 w 10000"/>
                <a:gd name="T11" fmla="*/ 2147483646 h 9621"/>
                <a:gd name="T12" fmla="*/ 2147483646 w 10000"/>
                <a:gd name="T13" fmla="*/ 2147483646 h 9621"/>
                <a:gd name="T14" fmla="*/ 2147483646 w 10000"/>
                <a:gd name="T15" fmla="*/ 0 h 9621"/>
                <a:gd name="T16" fmla="*/ 2147483646 w 10000"/>
                <a:gd name="T17" fmla="*/ 2147483646 h 9621"/>
                <a:gd name="T18" fmla="*/ 2147483646 w 10000"/>
                <a:gd name="T19" fmla="*/ 2147483646 h 9621"/>
                <a:gd name="T20" fmla="*/ 2147483646 w 10000"/>
                <a:gd name="T21" fmla="*/ 2147483646 h 9621"/>
                <a:gd name="T22" fmla="*/ 2147483646 w 10000"/>
                <a:gd name="T23" fmla="*/ 2147483646 h 9621"/>
                <a:gd name="T24" fmla="*/ 2147483646 w 10000"/>
                <a:gd name="T25" fmla="*/ 2147483646 h 9621"/>
                <a:gd name="T26" fmla="*/ 2147483646 w 10000"/>
                <a:gd name="T27" fmla="*/ 2147483646 h 9621"/>
                <a:gd name="T28" fmla="*/ 2147483646 w 10000"/>
                <a:gd name="T29" fmla="*/ 2147483646 h 9621"/>
                <a:gd name="T30" fmla="*/ 2147483646 w 10000"/>
                <a:gd name="T31" fmla="*/ 2147483646 h 9621"/>
                <a:gd name="T32" fmla="*/ 2147483646 w 10000"/>
                <a:gd name="T33" fmla="*/ 2147483646 h 9621"/>
                <a:gd name="T34" fmla="*/ 2147483646 w 10000"/>
                <a:gd name="T35" fmla="*/ 2147483646 h 9621"/>
                <a:gd name="T36" fmla="*/ 2147483646 w 10000"/>
                <a:gd name="T37" fmla="*/ 2147483646 h 9621"/>
                <a:gd name="T38" fmla="*/ 2147483646 w 10000"/>
                <a:gd name="T39" fmla="*/ 2147483646 h 9621"/>
                <a:gd name="T40" fmla="*/ 2147483646 w 10000"/>
                <a:gd name="T41" fmla="*/ 2147483646 h 9621"/>
                <a:gd name="T42" fmla="*/ 2147483646 w 10000"/>
                <a:gd name="T43" fmla="*/ 2147483646 h 9621"/>
                <a:gd name="T44" fmla="*/ 2147483646 w 10000"/>
                <a:gd name="T45" fmla="*/ 2147483646 h 9621"/>
                <a:gd name="T46" fmla="*/ 2147483646 w 10000"/>
                <a:gd name="T47" fmla="*/ 2147483646 h 9621"/>
                <a:gd name="T48" fmla="*/ 2147483646 w 10000"/>
                <a:gd name="T49" fmla="*/ 2147483646 h 9621"/>
                <a:gd name="T50" fmla="*/ 2147483646 w 10000"/>
                <a:gd name="T51" fmla="*/ 2147483646 h 9621"/>
                <a:gd name="T52" fmla="*/ 2147483646 w 10000"/>
                <a:gd name="T53" fmla="*/ 2147483646 h 9621"/>
                <a:gd name="T54" fmla="*/ 2147483646 w 10000"/>
                <a:gd name="T55" fmla="*/ 2147483646 h 9621"/>
                <a:gd name="T56" fmla="*/ 2147483646 w 10000"/>
                <a:gd name="T57" fmla="*/ 2147483646 h 9621"/>
                <a:gd name="T58" fmla="*/ 2147483646 w 10000"/>
                <a:gd name="T59" fmla="*/ 2147483646 h 9621"/>
                <a:gd name="T60" fmla="*/ 2147483646 w 10000"/>
                <a:gd name="T61" fmla="*/ 2147483646 h 9621"/>
                <a:gd name="T62" fmla="*/ 2147483646 w 10000"/>
                <a:gd name="T63" fmla="*/ 2147483646 h 9621"/>
                <a:gd name="T64" fmla="*/ 0 w 10000"/>
                <a:gd name="T65" fmla="*/ 0 h 96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000"/>
                <a:gd name="T100" fmla="*/ 0 h 9621"/>
                <a:gd name="T101" fmla="*/ 10000 w 10000"/>
                <a:gd name="T102" fmla="*/ 9621 h 96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 name="Freeform 5"/>
            <p:cNvSpPr>
              <a:spLocks noEditPoints="1"/>
            </p:cNvSpPr>
            <p:nvPr/>
          </p:nvSpPr>
          <p:spPr bwMode="gray">
            <a:xfrm>
              <a:off x="0" y="-2308"/>
              <a:ext cx="9144000" cy="6858721"/>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60"/>
                <a:gd name="T31" fmla="*/ 0 h 4320"/>
                <a:gd name="T32" fmla="*/ 5760 w 5760"/>
                <a:gd name="T33" fmla="*/ 4320 h 43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16" name="Rectangle 15"/>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441" y="927100"/>
            <a:ext cx="6422004" cy="1653117"/>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1" y="3509006"/>
            <a:ext cx="6422003" cy="2515873"/>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7" name="Date Placeholder 3"/>
          <p:cNvSpPr>
            <a:spLocks noGrp="1"/>
          </p:cNvSpPr>
          <p:nvPr>
            <p:ph type="dt" sz="half" idx="10"/>
          </p:nvPr>
        </p:nvSpPr>
        <p:spPr/>
        <p:txBody>
          <a:bodyPr/>
          <a:lstStyle>
            <a:lvl1pPr>
              <a:defRPr>
                <a:latin typeface="Arial" charset="0"/>
              </a:defRPr>
            </a:lvl1pPr>
          </a:lstStyle>
          <a:p>
            <a:pPr>
              <a:defRPr/>
            </a:pPr>
            <a:endParaRPr lang="en-US" altLang="en-US"/>
          </a:p>
        </p:txBody>
      </p:sp>
      <p:sp>
        <p:nvSpPr>
          <p:cNvPr id="18" name="Footer Placeholder 4"/>
          <p:cNvSpPr>
            <a:spLocks noGrp="1"/>
          </p:cNvSpPr>
          <p:nvPr>
            <p:ph type="ftr" sz="quarter" idx="11"/>
          </p:nvPr>
        </p:nvSpPr>
        <p:spPr/>
        <p:txBody>
          <a:bodyPr/>
          <a:lstStyle>
            <a:lvl1pPr>
              <a:defRPr>
                <a:latin typeface="Arial" charset="0"/>
              </a:defRPr>
            </a:lvl1pPr>
          </a:lstStyle>
          <a:p>
            <a:pPr>
              <a:defRPr/>
            </a:pPr>
            <a:r>
              <a:rPr lang="ur-PK" altLang="en-US"/>
              <a:t>تیار کردہ : جماعت اسلامی یوتھ ( ویمن ونگ)</a:t>
            </a:r>
            <a:endParaRPr lang="en-US" altLang="en-US"/>
          </a:p>
        </p:txBody>
      </p:sp>
      <p:sp>
        <p:nvSpPr>
          <p:cNvPr id="19" name="Slide Number Placeholder 5"/>
          <p:cNvSpPr>
            <a:spLocks noGrp="1"/>
          </p:cNvSpPr>
          <p:nvPr>
            <p:ph type="sldNum" sz="quarter" idx="12"/>
          </p:nvPr>
        </p:nvSpPr>
        <p:spPr/>
        <p:txBody>
          <a:bodyPr/>
          <a:lstStyle>
            <a:lvl1pPr>
              <a:defRPr>
                <a:latin typeface="Arial" panose="020B0604020202020204" pitchFamily="34" charset="0"/>
              </a:defRPr>
            </a:lvl1pPr>
          </a:lstStyle>
          <a:p>
            <a:pPr>
              <a:defRPr/>
            </a:pPr>
            <a:fld id="{B986A34C-9635-4A14-AAB9-04E88AEB07BF}" type="slidenum">
              <a:rPr lang="en-US" altLang="en-US"/>
              <a:pPr>
                <a:defRPr/>
              </a:pPr>
              <a:t>‹#›</a:t>
            </a:fld>
            <a:endParaRPr lang="en-US" altLang="en-US"/>
          </a:p>
        </p:txBody>
      </p:sp>
    </p:spTree>
    <p:extLst>
      <p:ext uri="{BB962C8B-B14F-4D97-AF65-F5344CB8AC3E}">
        <p14:creationId xmlns:p14="http://schemas.microsoft.com/office/powerpoint/2010/main" val="12409326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5" name="Group 18"/>
          <p:cNvGrpSpPr>
            <a:grpSpLocks/>
          </p:cNvGrpSpPr>
          <p:nvPr/>
        </p:nvGrpSpPr>
        <p:grpSpPr bwMode="auto">
          <a:xfrm>
            <a:off x="0" y="-1588"/>
            <a:ext cx="9144000" cy="6859588"/>
            <a:chOff x="0" y="-2308"/>
            <a:chExt cx="9144000" cy="6860308"/>
          </a:xfrm>
        </p:grpSpPr>
        <p:sp>
          <p:nvSpPr>
            <p:cNvPr id="6" name="Rectangle 5"/>
            <p:cNvSpPr/>
            <p:nvPr/>
          </p:nvSpPr>
          <p:spPr>
            <a:xfrm>
              <a:off x="0" y="0"/>
              <a:ext cx="9144000" cy="6858000"/>
            </a:xfrm>
            <a:prstGeom prst="rect">
              <a:avLst/>
            </a:prstGeom>
            <a:blipFill>
              <a:blip r:embed="rId2" cstate="print">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noChangeArrowheads="1"/>
            </p:cNvSpPr>
            <p:nvPr/>
          </p:nvSpPr>
          <p:spPr bwMode="gray">
            <a:xfrm rot="-589932">
              <a:off x="6359525" y="4309796"/>
              <a:ext cx="2378075" cy="317533"/>
            </a:xfrm>
            <a:custGeom>
              <a:avLst/>
              <a:gdLst>
                <a:gd name="T0" fmla="*/ 2147483646 w 10000"/>
                <a:gd name="T1" fmla="*/ 2147483646 h 5291"/>
                <a:gd name="T2" fmla="*/ 2147483646 w 10000"/>
                <a:gd name="T3" fmla="*/ 2147483646 h 5291"/>
                <a:gd name="T4" fmla="*/ 2147483646 w 10000"/>
                <a:gd name="T5" fmla="*/ 0 h 5291"/>
                <a:gd name="T6" fmla="*/ 2147483646 w 10000"/>
                <a:gd name="T7" fmla="*/ 2147483646 h 5291"/>
                <a:gd name="T8" fmla="*/ 2147483646 w 10000"/>
                <a:gd name="T9" fmla="*/ 2147483646 h 5291"/>
                <a:gd name="T10" fmla="*/ 2147483646 w 10000"/>
                <a:gd name="T11" fmla="*/ 2147483646 h 5291"/>
                <a:gd name="T12" fmla="*/ 2147483646 w 10000"/>
                <a:gd name="T13" fmla="*/ 2147483646 h 5291"/>
                <a:gd name="T14" fmla="*/ 2147483646 w 10000"/>
                <a:gd name="T15" fmla="*/ 2147483646 h 5291"/>
                <a:gd name="T16" fmla="*/ 2147483646 w 10000"/>
                <a:gd name="T17" fmla="*/ 2147483646 h 5291"/>
                <a:gd name="T18" fmla="*/ 2147483646 w 10000"/>
                <a:gd name="T19" fmla="*/ 2147483646 h 5291"/>
                <a:gd name="T20" fmla="*/ 2147483646 w 10000"/>
                <a:gd name="T21" fmla="*/ 2147483646 h 5291"/>
                <a:gd name="T22" fmla="*/ 2147483646 w 10000"/>
                <a:gd name="T23" fmla="*/ 2147483646 h 5291"/>
                <a:gd name="T24" fmla="*/ 2147483646 w 10000"/>
                <a:gd name="T25" fmla="*/ 2147483646 h 5291"/>
                <a:gd name="T26" fmla="*/ 2147483646 w 10000"/>
                <a:gd name="T27" fmla="*/ 2147483646 h 5291"/>
                <a:gd name="T28" fmla="*/ 2147483646 w 10000"/>
                <a:gd name="T29" fmla="*/ 2147483646 h 5291"/>
                <a:gd name="T30" fmla="*/ 2147483646 w 10000"/>
                <a:gd name="T31" fmla="*/ 2147483646 h 5291"/>
                <a:gd name="T32" fmla="*/ 2147483646 w 10000"/>
                <a:gd name="T33" fmla="*/ 2147483646 h 5291"/>
                <a:gd name="T34" fmla="*/ 2147483646 w 10000"/>
                <a:gd name="T35" fmla="*/ 2147483646 h 5291"/>
                <a:gd name="T36" fmla="*/ 2147483646 w 10000"/>
                <a:gd name="T37" fmla="*/ 2147483646 h 5291"/>
                <a:gd name="T38" fmla="*/ 2147483646 w 10000"/>
                <a:gd name="T39" fmla="*/ 2147483646 h 5291"/>
                <a:gd name="T40" fmla="*/ 2147483646 w 10000"/>
                <a:gd name="T41" fmla="*/ 2147483646 h 5291"/>
                <a:gd name="T42" fmla="*/ 2147483646 w 10000"/>
                <a:gd name="T43" fmla="*/ 2147483646 h 5291"/>
                <a:gd name="T44" fmla="*/ 2147483646 w 10000"/>
                <a:gd name="T45" fmla="*/ 2147483646 h 5291"/>
                <a:gd name="T46" fmla="*/ 2147483646 w 10000"/>
                <a:gd name="T47" fmla="*/ 2147483646 h 5291"/>
                <a:gd name="T48" fmla="*/ 2147483646 w 10000"/>
                <a:gd name="T49" fmla="*/ 2147483646 h 5291"/>
                <a:gd name="T50" fmla="*/ 2147483646 w 10000"/>
                <a:gd name="T51" fmla="*/ 2147483646 h 5291"/>
                <a:gd name="T52" fmla="*/ 2147483646 w 10000"/>
                <a:gd name="T53" fmla="*/ 2147483646 h 5291"/>
                <a:gd name="T54" fmla="*/ 2147483646 w 10000"/>
                <a:gd name="T55" fmla="*/ 2147483646 h 5291"/>
                <a:gd name="T56" fmla="*/ 2147483646 w 10000"/>
                <a:gd name="T57" fmla="*/ 2147483646 h 5291"/>
                <a:gd name="T58" fmla="*/ 2147483646 w 10000"/>
                <a:gd name="T59" fmla="*/ 2147483646 h 5291"/>
                <a:gd name="T60" fmla="*/ 2147483646 w 10000"/>
                <a:gd name="T61" fmla="*/ 2147483646 h 5291"/>
                <a:gd name="T62" fmla="*/ 2147483646 w 10000"/>
                <a:gd name="T63" fmla="*/ 2147483646 h 5291"/>
                <a:gd name="T64" fmla="*/ 2147483646 w 10000"/>
                <a:gd name="T65" fmla="*/ 2147483646 h 5291"/>
                <a:gd name="T66" fmla="*/ 0 w 10000"/>
                <a:gd name="T67" fmla="*/ 2147483646 h 5291"/>
                <a:gd name="T68" fmla="*/ 2147483646 w 10000"/>
                <a:gd name="T69" fmla="*/ 2147483646 h 52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000"/>
                <a:gd name="T106" fmla="*/ 0 h 5291"/>
                <a:gd name="T107" fmla="*/ 10000 w 10000"/>
                <a:gd name="T108" fmla="*/ 5291 h 529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 name="Freeform 31"/>
            <p:cNvSpPr>
              <a:spLocks noChangeArrowheads="1"/>
            </p:cNvSpPr>
            <p:nvPr/>
          </p:nvSpPr>
          <p:spPr bwMode="gray">
            <a:xfrm>
              <a:off x="485775" y="4381240"/>
              <a:ext cx="8181975" cy="2130649"/>
            </a:xfrm>
            <a:custGeom>
              <a:avLst/>
              <a:gdLst>
                <a:gd name="T0" fmla="*/ 0 w 10000"/>
                <a:gd name="T1" fmla="*/ 0 h 9621"/>
                <a:gd name="T2" fmla="*/ 0 w 10000"/>
                <a:gd name="T3" fmla="*/ 2147483646 h 9621"/>
                <a:gd name="T4" fmla="*/ 0 w 10000"/>
                <a:gd name="T5" fmla="*/ 2147483646 h 9621"/>
                <a:gd name="T6" fmla="*/ 0 w 10000"/>
                <a:gd name="T7" fmla="*/ 2147483646 h 9621"/>
                <a:gd name="T8" fmla="*/ 2147483646 w 10000"/>
                <a:gd name="T9" fmla="*/ 2147483646 h 9621"/>
                <a:gd name="T10" fmla="*/ 2147483646 w 10000"/>
                <a:gd name="T11" fmla="*/ 2147483646 h 9621"/>
                <a:gd name="T12" fmla="*/ 2147483646 w 10000"/>
                <a:gd name="T13" fmla="*/ 2147483646 h 9621"/>
                <a:gd name="T14" fmla="*/ 2147483646 w 10000"/>
                <a:gd name="T15" fmla="*/ 0 h 9621"/>
                <a:gd name="T16" fmla="*/ 2147483646 w 10000"/>
                <a:gd name="T17" fmla="*/ 2147483646 h 9621"/>
                <a:gd name="T18" fmla="*/ 2147483646 w 10000"/>
                <a:gd name="T19" fmla="*/ 2147483646 h 9621"/>
                <a:gd name="T20" fmla="*/ 2147483646 w 10000"/>
                <a:gd name="T21" fmla="*/ 2147483646 h 9621"/>
                <a:gd name="T22" fmla="*/ 2147483646 w 10000"/>
                <a:gd name="T23" fmla="*/ 2147483646 h 9621"/>
                <a:gd name="T24" fmla="*/ 2147483646 w 10000"/>
                <a:gd name="T25" fmla="*/ 2147483646 h 9621"/>
                <a:gd name="T26" fmla="*/ 2147483646 w 10000"/>
                <a:gd name="T27" fmla="*/ 2147483646 h 9621"/>
                <a:gd name="T28" fmla="*/ 2147483646 w 10000"/>
                <a:gd name="T29" fmla="*/ 2147483646 h 9621"/>
                <a:gd name="T30" fmla="*/ 2147483646 w 10000"/>
                <a:gd name="T31" fmla="*/ 2147483646 h 9621"/>
                <a:gd name="T32" fmla="*/ 2147483646 w 10000"/>
                <a:gd name="T33" fmla="*/ 2147483646 h 9621"/>
                <a:gd name="T34" fmla="*/ 2147483646 w 10000"/>
                <a:gd name="T35" fmla="*/ 2147483646 h 9621"/>
                <a:gd name="T36" fmla="*/ 2147483646 w 10000"/>
                <a:gd name="T37" fmla="*/ 2147483646 h 9621"/>
                <a:gd name="T38" fmla="*/ 2147483646 w 10000"/>
                <a:gd name="T39" fmla="*/ 2147483646 h 9621"/>
                <a:gd name="T40" fmla="*/ 2147483646 w 10000"/>
                <a:gd name="T41" fmla="*/ 2147483646 h 9621"/>
                <a:gd name="T42" fmla="*/ 2147483646 w 10000"/>
                <a:gd name="T43" fmla="*/ 2147483646 h 9621"/>
                <a:gd name="T44" fmla="*/ 2147483646 w 10000"/>
                <a:gd name="T45" fmla="*/ 2147483646 h 9621"/>
                <a:gd name="T46" fmla="*/ 2147483646 w 10000"/>
                <a:gd name="T47" fmla="*/ 2147483646 h 9621"/>
                <a:gd name="T48" fmla="*/ 2147483646 w 10000"/>
                <a:gd name="T49" fmla="*/ 2147483646 h 9621"/>
                <a:gd name="T50" fmla="*/ 2147483646 w 10000"/>
                <a:gd name="T51" fmla="*/ 2147483646 h 9621"/>
                <a:gd name="T52" fmla="*/ 2147483646 w 10000"/>
                <a:gd name="T53" fmla="*/ 2147483646 h 9621"/>
                <a:gd name="T54" fmla="*/ 2147483646 w 10000"/>
                <a:gd name="T55" fmla="*/ 2147483646 h 9621"/>
                <a:gd name="T56" fmla="*/ 2147483646 w 10000"/>
                <a:gd name="T57" fmla="*/ 2147483646 h 9621"/>
                <a:gd name="T58" fmla="*/ 2147483646 w 10000"/>
                <a:gd name="T59" fmla="*/ 2147483646 h 9621"/>
                <a:gd name="T60" fmla="*/ 2147483646 w 10000"/>
                <a:gd name="T61" fmla="*/ 2147483646 h 9621"/>
                <a:gd name="T62" fmla="*/ 2147483646 w 10000"/>
                <a:gd name="T63" fmla="*/ 2147483646 h 9621"/>
                <a:gd name="T64" fmla="*/ 0 w 10000"/>
                <a:gd name="T65" fmla="*/ 0 h 96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000"/>
                <a:gd name="T100" fmla="*/ 0 h 9621"/>
                <a:gd name="T101" fmla="*/ 10000 w 10000"/>
                <a:gd name="T102" fmla="*/ 9621 h 96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 name="Freeform 5"/>
            <p:cNvSpPr>
              <a:spLocks noEditPoints="1"/>
            </p:cNvSpPr>
            <p:nvPr/>
          </p:nvSpPr>
          <p:spPr bwMode="gray">
            <a:xfrm>
              <a:off x="0" y="-2308"/>
              <a:ext cx="9144000" cy="6858721"/>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60"/>
                <a:gd name="T31" fmla="*/ 0 h 4320"/>
                <a:gd name="T32" fmla="*/ 5760 w 5760"/>
                <a:gd name="T33" fmla="*/ 4320 h 43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15" name="TextBox 14"/>
          <p:cNvSpPr txBox="1"/>
          <p:nvPr/>
        </p:nvSpPr>
        <p:spPr>
          <a:xfrm>
            <a:off x="644525" y="654050"/>
            <a:ext cx="601663" cy="1323975"/>
          </a:xfrm>
          <a:prstGeom prst="rect">
            <a:avLst/>
          </a:prstGeom>
          <a:noFill/>
        </p:spPr>
        <p:txBody>
          <a:bodyPr>
            <a:spAutoFit/>
          </a:bodyPr>
          <a:lstStyle>
            <a:defPPr>
              <a:defRPr lang="en-US"/>
            </a:defPPr>
            <a:lvl1pPr algn="r">
              <a:defRPr sz="12200" b="0" i="0">
                <a:solidFill>
                  <a:schemeClr val="accent1"/>
                </a:solidFill>
                <a:latin typeface="Arial"/>
                <a:cs typeface="Arial"/>
              </a:defRPr>
            </a:lvl1pPr>
          </a:lstStyle>
          <a:p>
            <a:pPr eaLnBrk="1" hangingPunct="1">
              <a:defRPr/>
            </a:pPr>
            <a:r>
              <a:rPr lang="en-US" sz="8000" dirty="0">
                <a:solidFill>
                  <a:srgbClr val="4A66AC"/>
                </a:solidFill>
              </a:rPr>
              <a:t>“</a:t>
            </a:r>
          </a:p>
        </p:txBody>
      </p:sp>
      <p:sp>
        <p:nvSpPr>
          <p:cNvPr id="18" name="TextBox 17"/>
          <p:cNvSpPr txBox="1"/>
          <p:nvPr/>
        </p:nvSpPr>
        <p:spPr>
          <a:xfrm>
            <a:off x="7227888" y="2900363"/>
            <a:ext cx="538162" cy="1323975"/>
          </a:xfrm>
          <a:prstGeom prst="rect">
            <a:avLst/>
          </a:prstGeom>
          <a:noFill/>
        </p:spPr>
        <p:txBody>
          <a:bodyPr>
            <a:spAutoFit/>
          </a:bodyPr>
          <a:lstStyle>
            <a:defPPr>
              <a:defRPr lang="en-US"/>
            </a:defPPr>
            <a:lvl1pPr algn="r">
              <a:defRPr sz="12200" b="0" i="0">
                <a:solidFill>
                  <a:schemeClr val="accent1"/>
                </a:solidFill>
                <a:latin typeface="Arial"/>
                <a:cs typeface="Arial"/>
              </a:defRPr>
            </a:lvl1pPr>
          </a:lstStyle>
          <a:p>
            <a:pPr eaLnBrk="1" hangingPunct="1">
              <a:defRPr/>
            </a:pPr>
            <a:r>
              <a:rPr lang="en-US" sz="8000" dirty="0">
                <a:solidFill>
                  <a:srgbClr val="4A66AC"/>
                </a:solidFill>
              </a:rPr>
              <a:t>”</a:t>
            </a:r>
          </a:p>
        </p:txBody>
      </p:sp>
      <p:sp>
        <p:nvSpPr>
          <p:cNvPr id="19" name="Rectangle 18"/>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28059" y="914401"/>
            <a:ext cx="6160385" cy="2894878"/>
          </a:xfrm>
        </p:spPr>
        <p:txBody>
          <a:bodyP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a:xfrm>
            <a:off x="1387279" y="3814473"/>
            <a:ext cx="5646142" cy="333113"/>
          </a:xfrm>
        </p:spPr>
        <p:txBody>
          <a:bodyPr>
            <a:normAutofit/>
          </a:bodyPr>
          <a:lstStyle>
            <a:lvl1pPr marL="0" indent="0">
              <a:buNone/>
              <a:defRPr lang="en-US" sz="1400" b="0" i="0" kern="1200" cap="small" dirty="0">
                <a:solidFill>
                  <a:schemeClr val="accent1"/>
                </a:solidFill>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66440" y="5000815"/>
            <a:ext cx="6422005" cy="1024065"/>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0" name="Date Placeholder 3"/>
          <p:cNvSpPr>
            <a:spLocks noGrp="1"/>
          </p:cNvSpPr>
          <p:nvPr>
            <p:ph type="dt" sz="half" idx="14"/>
          </p:nvPr>
        </p:nvSpPr>
        <p:spPr/>
        <p:txBody>
          <a:bodyPr/>
          <a:lstStyle>
            <a:lvl1pPr>
              <a:defRPr sz="900">
                <a:latin typeface="Arial" charset="0"/>
              </a:defRPr>
            </a:lvl1pPr>
          </a:lstStyle>
          <a:p>
            <a:pPr>
              <a:defRPr/>
            </a:pPr>
            <a:endParaRPr lang="en-US" altLang="en-US"/>
          </a:p>
        </p:txBody>
      </p:sp>
      <p:sp>
        <p:nvSpPr>
          <p:cNvPr id="21" name="Footer Placeholder 4"/>
          <p:cNvSpPr>
            <a:spLocks noGrp="1"/>
          </p:cNvSpPr>
          <p:nvPr>
            <p:ph type="ftr" sz="quarter" idx="15"/>
          </p:nvPr>
        </p:nvSpPr>
        <p:spPr/>
        <p:txBody>
          <a:bodyPr/>
          <a:lstStyle>
            <a:lvl1pPr>
              <a:defRPr sz="900">
                <a:latin typeface="Arial" charset="0"/>
              </a:defRPr>
            </a:lvl1pPr>
          </a:lstStyle>
          <a:p>
            <a:pPr>
              <a:defRPr/>
            </a:pPr>
            <a:r>
              <a:rPr lang="ur-PK" altLang="en-US"/>
              <a:t>تیار کردہ : جماعت اسلامی یوتھ ( ویمن ونگ)</a:t>
            </a:r>
            <a:endParaRPr lang="en-US" altLang="en-US"/>
          </a:p>
        </p:txBody>
      </p:sp>
      <p:sp>
        <p:nvSpPr>
          <p:cNvPr id="22" name="Slide Number Placeholder 5"/>
          <p:cNvSpPr>
            <a:spLocks noGrp="1"/>
          </p:cNvSpPr>
          <p:nvPr>
            <p:ph type="sldNum" sz="quarter" idx="16"/>
          </p:nvPr>
        </p:nvSpPr>
        <p:spPr/>
        <p:txBody>
          <a:bodyPr/>
          <a:lstStyle>
            <a:lvl1pPr>
              <a:defRPr>
                <a:latin typeface="Arial" panose="020B0604020202020204" pitchFamily="34" charset="0"/>
              </a:defRPr>
            </a:lvl1pPr>
          </a:lstStyle>
          <a:p>
            <a:pPr>
              <a:defRPr/>
            </a:pPr>
            <a:fld id="{4DE5AB9C-42AB-439E-814D-03097791A935}" type="slidenum">
              <a:rPr lang="en-US" altLang="en-US"/>
              <a:pPr>
                <a:defRPr/>
              </a:pPr>
              <a:t>‹#›</a:t>
            </a:fld>
            <a:endParaRPr lang="en-US" altLang="en-US"/>
          </a:p>
        </p:txBody>
      </p:sp>
    </p:spTree>
    <p:extLst>
      <p:ext uri="{BB962C8B-B14F-4D97-AF65-F5344CB8AC3E}">
        <p14:creationId xmlns:p14="http://schemas.microsoft.com/office/powerpoint/2010/main" val="5607196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4" name="Group 18"/>
          <p:cNvGrpSpPr>
            <a:grpSpLocks/>
          </p:cNvGrpSpPr>
          <p:nvPr/>
        </p:nvGrpSpPr>
        <p:grpSpPr bwMode="auto">
          <a:xfrm>
            <a:off x="0" y="-1588"/>
            <a:ext cx="9144000" cy="6859588"/>
            <a:chOff x="0" y="-2308"/>
            <a:chExt cx="9144000" cy="6860308"/>
          </a:xfrm>
        </p:grpSpPr>
        <p:sp>
          <p:nvSpPr>
            <p:cNvPr id="5" name="Rectangle 4"/>
            <p:cNvSpPr/>
            <p:nvPr/>
          </p:nvSpPr>
          <p:spPr>
            <a:xfrm>
              <a:off x="0" y="0"/>
              <a:ext cx="9144000" cy="6858000"/>
            </a:xfrm>
            <a:prstGeom prst="rect">
              <a:avLst/>
            </a:prstGeom>
            <a:blipFill>
              <a:blip r:embed="rId2" cstate="print">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noChangeArrowheads="1"/>
            </p:cNvSpPr>
            <p:nvPr/>
          </p:nvSpPr>
          <p:spPr bwMode="gray">
            <a:xfrm rot="-589932">
              <a:off x="6359525" y="4311383"/>
              <a:ext cx="2378075" cy="317533"/>
            </a:xfrm>
            <a:custGeom>
              <a:avLst/>
              <a:gdLst>
                <a:gd name="T0" fmla="*/ 2147483646 w 10000"/>
                <a:gd name="T1" fmla="*/ 2147483646 h 5291"/>
                <a:gd name="T2" fmla="*/ 2147483646 w 10000"/>
                <a:gd name="T3" fmla="*/ 2147483646 h 5291"/>
                <a:gd name="T4" fmla="*/ 2147483646 w 10000"/>
                <a:gd name="T5" fmla="*/ 0 h 5291"/>
                <a:gd name="T6" fmla="*/ 2147483646 w 10000"/>
                <a:gd name="T7" fmla="*/ 2147483646 h 5291"/>
                <a:gd name="T8" fmla="*/ 2147483646 w 10000"/>
                <a:gd name="T9" fmla="*/ 2147483646 h 5291"/>
                <a:gd name="T10" fmla="*/ 2147483646 w 10000"/>
                <a:gd name="T11" fmla="*/ 2147483646 h 5291"/>
                <a:gd name="T12" fmla="*/ 2147483646 w 10000"/>
                <a:gd name="T13" fmla="*/ 2147483646 h 5291"/>
                <a:gd name="T14" fmla="*/ 2147483646 w 10000"/>
                <a:gd name="T15" fmla="*/ 2147483646 h 5291"/>
                <a:gd name="T16" fmla="*/ 2147483646 w 10000"/>
                <a:gd name="T17" fmla="*/ 2147483646 h 5291"/>
                <a:gd name="T18" fmla="*/ 2147483646 w 10000"/>
                <a:gd name="T19" fmla="*/ 2147483646 h 5291"/>
                <a:gd name="T20" fmla="*/ 2147483646 w 10000"/>
                <a:gd name="T21" fmla="*/ 2147483646 h 5291"/>
                <a:gd name="T22" fmla="*/ 2147483646 w 10000"/>
                <a:gd name="T23" fmla="*/ 2147483646 h 5291"/>
                <a:gd name="T24" fmla="*/ 2147483646 w 10000"/>
                <a:gd name="T25" fmla="*/ 2147483646 h 5291"/>
                <a:gd name="T26" fmla="*/ 2147483646 w 10000"/>
                <a:gd name="T27" fmla="*/ 2147483646 h 5291"/>
                <a:gd name="T28" fmla="*/ 2147483646 w 10000"/>
                <a:gd name="T29" fmla="*/ 2147483646 h 5291"/>
                <a:gd name="T30" fmla="*/ 2147483646 w 10000"/>
                <a:gd name="T31" fmla="*/ 2147483646 h 5291"/>
                <a:gd name="T32" fmla="*/ 2147483646 w 10000"/>
                <a:gd name="T33" fmla="*/ 2147483646 h 5291"/>
                <a:gd name="T34" fmla="*/ 2147483646 w 10000"/>
                <a:gd name="T35" fmla="*/ 2147483646 h 5291"/>
                <a:gd name="T36" fmla="*/ 2147483646 w 10000"/>
                <a:gd name="T37" fmla="*/ 2147483646 h 5291"/>
                <a:gd name="T38" fmla="*/ 2147483646 w 10000"/>
                <a:gd name="T39" fmla="*/ 2147483646 h 5291"/>
                <a:gd name="T40" fmla="*/ 2147483646 w 10000"/>
                <a:gd name="T41" fmla="*/ 2147483646 h 5291"/>
                <a:gd name="T42" fmla="*/ 2147483646 w 10000"/>
                <a:gd name="T43" fmla="*/ 2147483646 h 5291"/>
                <a:gd name="T44" fmla="*/ 2147483646 w 10000"/>
                <a:gd name="T45" fmla="*/ 2147483646 h 5291"/>
                <a:gd name="T46" fmla="*/ 2147483646 w 10000"/>
                <a:gd name="T47" fmla="*/ 2147483646 h 5291"/>
                <a:gd name="T48" fmla="*/ 2147483646 w 10000"/>
                <a:gd name="T49" fmla="*/ 2147483646 h 5291"/>
                <a:gd name="T50" fmla="*/ 2147483646 w 10000"/>
                <a:gd name="T51" fmla="*/ 2147483646 h 5291"/>
                <a:gd name="T52" fmla="*/ 2147483646 w 10000"/>
                <a:gd name="T53" fmla="*/ 2147483646 h 5291"/>
                <a:gd name="T54" fmla="*/ 2147483646 w 10000"/>
                <a:gd name="T55" fmla="*/ 2147483646 h 5291"/>
                <a:gd name="T56" fmla="*/ 2147483646 w 10000"/>
                <a:gd name="T57" fmla="*/ 2147483646 h 5291"/>
                <a:gd name="T58" fmla="*/ 2147483646 w 10000"/>
                <a:gd name="T59" fmla="*/ 2147483646 h 5291"/>
                <a:gd name="T60" fmla="*/ 2147483646 w 10000"/>
                <a:gd name="T61" fmla="*/ 2147483646 h 5291"/>
                <a:gd name="T62" fmla="*/ 2147483646 w 10000"/>
                <a:gd name="T63" fmla="*/ 2147483646 h 5291"/>
                <a:gd name="T64" fmla="*/ 2147483646 w 10000"/>
                <a:gd name="T65" fmla="*/ 2147483646 h 5291"/>
                <a:gd name="T66" fmla="*/ 0 w 10000"/>
                <a:gd name="T67" fmla="*/ 2147483646 h 5291"/>
                <a:gd name="T68" fmla="*/ 2147483646 w 10000"/>
                <a:gd name="T69" fmla="*/ 2147483646 h 52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000"/>
                <a:gd name="T106" fmla="*/ 0 h 5291"/>
                <a:gd name="T107" fmla="*/ 10000 w 10000"/>
                <a:gd name="T108" fmla="*/ 5291 h 529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 name="Freeform 31"/>
            <p:cNvSpPr>
              <a:spLocks noChangeArrowheads="1"/>
            </p:cNvSpPr>
            <p:nvPr/>
          </p:nvSpPr>
          <p:spPr bwMode="gray">
            <a:xfrm>
              <a:off x="485775" y="4381240"/>
              <a:ext cx="8181975" cy="2130649"/>
            </a:xfrm>
            <a:custGeom>
              <a:avLst/>
              <a:gdLst>
                <a:gd name="T0" fmla="*/ 0 w 10000"/>
                <a:gd name="T1" fmla="*/ 0 h 9621"/>
                <a:gd name="T2" fmla="*/ 0 w 10000"/>
                <a:gd name="T3" fmla="*/ 2147483646 h 9621"/>
                <a:gd name="T4" fmla="*/ 0 w 10000"/>
                <a:gd name="T5" fmla="*/ 2147483646 h 9621"/>
                <a:gd name="T6" fmla="*/ 0 w 10000"/>
                <a:gd name="T7" fmla="*/ 2147483646 h 9621"/>
                <a:gd name="T8" fmla="*/ 2147483646 w 10000"/>
                <a:gd name="T9" fmla="*/ 2147483646 h 9621"/>
                <a:gd name="T10" fmla="*/ 2147483646 w 10000"/>
                <a:gd name="T11" fmla="*/ 2147483646 h 9621"/>
                <a:gd name="T12" fmla="*/ 2147483646 w 10000"/>
                <a:gd name="T13" fmla="*/ 2147483646 h 9621"/>
                <a:gd name="T14" fmla="*/ 2147483646 w 10000"/>
                <a:gd name="T15" fmla="*/ 0 h 9621"/>
                <a:gd name="T16" fmla="*/ 2147483646 w 10000"/>
                <a:gd name="T17" fmla="*/ 2147483646 h 9621"/>
                <a:gd name="T18" fmla="*/ 2147483646 w 10000"/>
                <a:gd name="T19" fmla="*/ 2147483646 h 9621"/>
                <a:gd name="T20" fmla="*/ 2147483646 w 10000"/>
                <a:gd name="T21" fmla="*/ 2147483646 h 9621"/>
                <a:gd name="T22" fmla="*/ 2147483646 w 10000"/>
                <a:gd name="T23" fmla="*/ 2147483646 h 9621"/>
                <a:gd name="T24" fmla="*/ 2147483646 w 10000"/>
                <a:gd name="T25" fmla="*/ 2147483646 h 9621"/>
                <a:gd name="T26" fmla="*/ 2147483646 w 10000"/>
                <a:gd name="T27" fmla="*/ 2147483646 h 9621"/>
                <a:gd name="T28" fmla="*/ 2147483646 w 10000"/>
                <a:gd name="T29" fmla="*/ 2147483646 h 9621"/>
                <a:gd name="T30" fmla="*/ 2147483646 w 10000"/>
                <a:gd name="T31" fmla="*/ 2147483646 h 9621"/>
                <a:gd name="T32" fmla="*/ 2147483646 w 10000"/>
                <a:gd name="T33" fmla="*/ 2147483646 h 9621"/>
                <a:gd name="T34" fmla="*/ 2147483646 w 10000"/>
                <a:gd name="T35" fmla="*/ 2147483646 h 9621"/>
                <a:gd name="T36" fmla="*/ 2147483646 w 10000"/>
                <a:gd name="T37" fmla="*/ 2147483646 h 9621"/>
                <a:gd name="T38" fmla="*/ 2147483646 w 10000"/>
                <a:gd name="T39" fmla="*/ 2147483646 h 9621"/>
                <a:gd name="T40" fmla="*/ 2147483646 w 10000"/>
                <a:gd name="T41" fmla="*/ 2147483646 h 9621"/>
                <a:gd name="T42" fmla="*/ 2147483646 w 10000"/>
                <a:gd name="T43" fmla="*/ 2147483646 h 9621"/>
                <a:gd name="T44" fmla="*/ 2147483646 w 10000"/>
                <a:gd name="T45" fmla="*/ 2147483646 h 9621"/>
                <a:gd name="T46" fmla="*/ 2147483646 w 10000"/>
                <a:gd name="T47" fmla="*/ 2147483646 h 9621"/>
                <a:gd name="T48" fmla="*/ 2147483646 w 10000"/>
                <a:gd name="T49" fmla="*/ 2147483646 h 9621"/>
                <a:gd name="T50" fmla="*/ 2147483646 w 10000"/>
                <a:gd name="T51" fmla="*/ 2147483646 h 9621"/>
                <a:gd name="T52" fmla="*/ 2147483646 w 10000"/>
                <a:gd name="T53" fmla="*/ 2147483646 h 9621"/>
                <a:gd name="T54" fmla="*/ 2147483646 w 10000"/>
                <a:gd name="T55" fmla="*/ 2147483646 h 9621"/>
                <a:gd name="T56" fmla="*/ 2147483646 w 10000"/>
                <a:gd name="T57" fmla="*/ 2147483646 h 9621"/>
                <a:gd name="T58" fmla="*/ 2147483646 w 10000"/>
                <a:gd name="T59" fmla="*/ 2147483646 h 9621"/>
                <a:gd name="T60" fmla="*/ 2147483646 w 10000"/>
                <a:gd name="T61" fmla="*/ 2147483646 h 9621"/>
                <a:gd name="T62" fmla="*/ 2147483646 w 10000"/>
                <a:gd name="T63" fmla="*/ 2147483646 h 9621"/>
                <a:gd name="T64" fmla="*/ 0 w 10000"/>
                <a:gd name="T65" fmla="*/ 0 h 96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000"/>
                <a:gd name="T100" fmla="*/ 0 h 9621"/>
                <a:gd name="T101" fmla="*/ 10000 w 10000"/>
                <a:gd name="T102" fmla="*/ 9621 h 96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 name="Freeform 5"/>
            <p:cNvSpPr>
              <a:spLocks noEditPoints="1"/>
            </p:cNvSpPr>
            <p:nvPr/>
          </p:nvSpPr>
          <p:spPr bwMode="gray">
            <a:xfrm>
              <a:off x="0" y="-2308"/>
              <a:ext cx="9144000" cy="6858721"/>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60"/>
                <a:gd name="T31" fmla="*/ 0 h 4320"/>
                <a:gd name="T32" fmla="*/ 5760 w 5760"/>
                <a:gd name="T33" fmla="*/ 4320 h 43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14" name="Rectangle 13"/>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441" y="2057399"/>
            <a:ext cx="6422004" cy="209550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159399"/>
            <a:ext cx="6422004" cy="860400"/>
          </a:xfrm>
        </p:spPr>
        <p:txBody>
          <a:bodyPr/>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5" name="Date Placeholder 3"/>
          <p:cNvSpPr>
            <a:spLocks noGrp="1"/>
          </p:cNvSpPr>
          <p:nvPr>
            <p:ph type="dt" sz="half" idx="10"/>
          </p:nvPr>
        </p:nvSpPr>
        <p:spPr/>
        <p:txBody>
          <a:bodyPr/>
          <a:lstStyle>
            <a:lvl1pPr>
              <a:defRPr>
                <a:latin typeface="Arial" charset="0"/>
              </a:defRPr>
            </a:lvl1pPr>
          </a:lstStyle>
          <a:p>
            <a:pPr>
              <a:defRPr/>
            </a:pPr>
            <a:endParaRPr lang="en-US" altLang="en-US"/>
          </a:p>
        </p:txBody>
      </p:sp>
      <p:sp>
        <p:nvSpPr>
          <p:cNvPr id="16" name="Footer Placeholder 4"/>
          <p:cNvSpPr>
            <a:spLocks noGrp="1"/>
          </p:cNvSpPr>
          <p:nvPr>
            <p:ph type="ftr" sz="quarter" idx="11"/>
          </p:nvPr>
        </p:nvSpPr>
        <p:spPr/>
        <p:txBody>
          <a:bodyPr/>
          <a:lstStyle>
            <a:lvl1pPr>
              <a:defRPr>
                <a:latin typeface="Arial" charset="0"/>
              </a:defRPr>
            </a:lvl1pPr>
          </a:lstStyle>
          <a:p>
            <a:pPr>
              <a:defRPr/>
            </a:pPr>
            <a:r>
              <a:rPr lang="ur-PK" altLang="en-US"/>
              <a:t>تیار کردہ : جماعت اسلامی یوتھ ( ویمن ونگ)</a:t>
            </a:r>
            <a:endParaRPr lang="en-US" altLang="en-US"/>
          </a:p>
        </p:txBody>
      </p:sp>
      <p:sp>
        <p:nvSpPr>
          <p:cNvPr id="17" name="Slide Number Placeholder 5"/>
          <p:cNvSpPr>
            <a:spLocks noGrp="1"/>
          </p:cNvSpPr>
          <p:nvPr>
            <p:ph type="sldNum" sz="quarter" idx="12"/>
          </p:nvPr>
        </p:nvSpPr>
        <p:spPr/>
        <p:txBody>
          <a:bodyPr/>
          <a:lstStyle>
            <a:lvl1pPr>
              <a:defRPr>
                <a:latin typeface="Arial" panose="020B0604020202020204" pitchFamily="34" charset="0"/>
              </a:defRPr>
            </a:lvl1pPr>
          </a:lstStyle>
          <a:p>
            <a:pPr>
              <a:defRPr/>
            </a:pPr>
            <a:fld id="{1B5728AA-1271-468C-BFB4-24E71174AA92}" type="slidenum">
              <a:rPr lang="en-US" altLang="en-US"/>
              <a:pPr>
                <a:defRPr/>
              </a:pPr>
              <a:t>‹#›</a:t>
            </a:fld>
            <a:endParaRPr lang="en-US" altLang="en-US"/>
          </a:p>
        </p:txBody>
      </p:sp>
    </p:spTree>
    <p:extLst>
      <p:ext uri="{BB962C8B-B14F-4D97-AF65-F5344CB8AC3E}">
        <p14:creationId xmlns:p14="http://schemas.microsoft.com/office/powerpoint/2010/main" val="20625926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cxnSp>
        <p:nvCxnSpPr>
          <p:cNvPr id="9" name="Straight Connector 8"/>
          <p:cNvCxnSpPr/>
          <p:nvPr/>
        </p:nvCxnSpPr>
        <p:spPr>
          <a:xfrm>
            <a:off x="3294063" y="2489200"/>
            <a:ext cx="0" cy="35464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5849938" y="2489200"/>
            <a:ext cx="0" cy="35464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868884" y="927101"/>
            <a:ext cx="6423592"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8884" y="2489199"/>
            <a:ext cx="2310988"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8884" y="3147164"/>
            <a:ext cx="2310988" cy="2877715"/>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8471" y="2489201"/>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2" y="3147164"/>
            <a:ext cx="2326750" cy="2888366"/>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63820" y="2489200"/>
            <a:ext cx="2313740" cy="65796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3820" y="3147162"/>
            <a:ext cx="2313739" cy="2888368"/>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6"/>
          <p:cNvSpPr>
            <a:spLocks noGrp="1"/>
          </p:cNvSpPr>
          <p:nvPr>
            <p:ph type="dt" sz="half" idx="18"/>
          </p:nvPr>
        </p:nvSpPr>
        <p:spPr/>
        <p:txBody>
          <a:bodyPr/>
          <a:lstStyle>
            <a:lvl1pPr>
              <a:defRPr>
                <a:latin typeface="Arial" charset="0"/>
              </a:defRPr>
            </a:lvl1pPr>
          </a:lstStyle>
          <a:p>
            <a:pPr>
              <a:defRPr/>
            </a:pPr>
            <a:endParaRPr lang="en-US" altLang="en-US"/>
          </a:p>
        </p:txBody>
      </p:sp>
      <p:sp>
        <p:nvSpPr>
          <p:cNvPr id="12" name="Footer Placeholder 7"/>
          <p:cNvSpPr>
            <a:spLocks noGrp="1"/>
          </p:cNvSpPr>
          <p:nvPr>
            <p:ph type="ftr" sz="quarter" idx="19"/>
          </p:nvPr>
        </p:nvSpPr>
        <p:spPr/>
        <p:txBody>
          <a:bodyPr/>
          <a:lstStyle>
            <a:lvl1pPr>
              <a:defRPr>
                <a:latin typeface="Arial" charset="0"/>
              </a:defRPr>
            </a:lvl1pPr>
          </a:lstStyle>
          <a:p>
            <a:pPr>
              <a:defRPr/>
            </a:pPr>
            <a:r>
              <a:rPr lang="ur-PK" altLang="en-US"/>
              <a:t>تیار کردہ : جماعت اسلامی یوتھ ( ویمن ونگ)</a:t>
            </a:r>
            <a:endParaRPr lang="en-US" altLang="en-US"/>
          </a:p>
        </p:txBody>
      </p:sp>
      <p:sp>
        <p:nvSpPr>
          <p:cNvPr id="13" name="Slide Number Placeholder 8"/>
          <p:cNvSpPr>
            <a:spLocks noGrp="1"/>
          </p:cNvSpPr>
          <p:nvPr>
            <p:ph type="sldNum" sz="quarter" idx="20"/>
          </p:nvPr>
        </p:nvSpPr>
        <p:spPr/>
        <p:txBody>
          <a:bodyPr/>
          <a:lstStyle>
            <a:lvl1pPr>
              <a:defRPr>
                <a:latin typeface="Arial" panose="020B0604020202020204" pitchFamily="34" charset="0"/>
              </a:defRPr>
            </a:lvl1pPr>
          </a:lstStyle>
          <a:p>
            <a:pPr>
              <a:defRPr/>
            </a:pPr>
            <a:fld id="{3F699060-8C47-42B6-841A-F894E6EFA440}" type="slidenum">
              <a:rPr lang="en-US" altLang="en-US"/>
              <a:pPr>
                <a:defRPr/>
              </a:pPr>
              <a:t>‹#›</a:t>
            </a:fld>
            <a:endParaRPr lang="en-US" altLang="en-US"/>
          </a:p>
        </p:txBody>
      </p:sp>
    </p:spTree>
    <p:extLst>
      <p:ext uri="{BB962C8B-B14F-4D97-AF65-F5344CB8AC3E}">
        <p14:creationId xmlns:p14="http://schemas.microsoft.com/office/powerpoint/2010/main" val="1468539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cxnSp>
        <p:nvCxnSpPr>
          <p:cNvPr id="12" name="Straight Connector 11"/>
          <p:cNvCxnSpPr/>
          <p:nvPr/>
        </p:nvCxnSpPr>
        <p:spPr>
          <a:xfrm>
            <a:off x="3289300" y="2489200"/>
            <a:ext cx="0" cy="35464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849938" y="2489200"/>
            <a:ext cx="0" cy="35464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866441" y="936973"/>
            <a:ext cx="6423592" cy="699992"/>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39" y="4188546"/>
            <a:ext cx="2314064" cy="64901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021261" y="2489200"/>
            <a:ext cx="2012937" cy="1447342"/>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3" name="Text Placeholder 3"/>
          <p:cNvSpPr>
            <a:spLocks noGrp="1"/>
          </p:cNvSpPr>
          <p:nvPr>
            <p:ph type="body" sz="half" idx="18"/>
          </p:nvPr>
        </p:nvSpPr>
        <p:spPr>
          <a:xfrm>
            <a:off x="866438" y="4837558"/>
            <a:ext cx="2309280" cy="118732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4317" y="4188546"/>
            <a:ext cx="2330903"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16"/>
          </p:nvPr>
        </p:nvSpPr>
        <p:spPr>
          <a:xfrm>
            <a:off x="3550622" y="2489200"/>
            <a:ext cx="2025182" cy="1447342"/>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4" name="Text Placeholder 3"/>
          <p:cNvSpPr>
            <a:spLocks noGrp="1"/>
          </p:cNvSpPr>
          <p:nvPr>
            <p:ph type="body" sz="half" idx="19"/>
          </p:nvPr>
        </p:nvSpPr>
        <p:spPr>
          <a:xfrm>
            <a:off x="3404317" y="4846509"/>
            <a:ext cx="2330904" cy="117837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63820" y="4184814"/>
            <a:ext cx="229949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17"/>
          </p:nvPr>
        </p:nvSpPr>
        <p:spPr>
          <a:xfrm>
            <a:off x="6104945" y="2489200"/>
            <a:ext cx="2018839" cy="1447342"/>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7" name="Text Placeholder 3"/>
          <p:cNvSpPr>
            <a:spLocks noGrp="1"/>
          </p:cNvSpPr>
          <p:nvPr>
            <p:ph type="body" sz="half" idx="20"/>
          </p:nvPr>
        </p:nvSpPr>
        <p:spPr>
          <a:xfrm>
            <a:off x="5963820" y="4846510"/>
            <a:ext cx="2299492" cy="1189020"/>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6"/>
          <p:cNvSpPr>
            <a:spLocks noGrp="1"/>
          </p:cNvSpPr>
          <p:nvPr>
            <p:ph type="dt" sz="half" idx="21"/>
          </p:nvPr>
        </p:nvSpPr>
        <p:spPr/>
        <p:txBody>
          <a:bodyPr/>
          <a:lstStyle>
            <a:lvl1pPr>
              <a:defRPr>
                <a:latin typeface="Arial" charset="0"/>
              </a:defRPr>
            </a:lvl1pPr>
          </a:lstStyle>
          <a:p>
            <a:pPr>
              <a:defRPr/>
            </a:pPr>
            <a:endParaRPr lang="en-US" altLang="en-US"/>
          </a:p>
        </p:txBody>
      </p:sp>
      <p:sp>
        <p:nvSpPr>
          <p:cNvPr id="16" name="Footer Placeholder 7"/>
          <p:cNvSpPr>
            <a:spLocks noGrp="1"/>
          </p:cNvSpPr>
          <p:nvPr>
            <p:ph type="ftr" sz="quarter" idx="22"/>
          </p:nvPr>
        </p:nvSpPr>
        <p:spPr/>
        <p:txBody>
          <a:bodyPr/>
          <a:lstStyle>
            <a:lvl1pPr>
              <a:defRPr>
                <a:latin typeface="Arial" charset="0"/>
              </a:defRPr>
            </a:lvl1pPr>
          </a:lstStyle>
          <a:p>
            <a:pPr>
              <a:defRPr/>
            </a:pPr>
            <a:r>
              <a:rPr lang="ur-PK" altLang="en-US"/>
              <a:t>تیار کردہ : جماعت اسلامی یوتھ ( ویمن ونگ)</a:t>
            </a:r>
            <a:endParaRPr lang="en-US" altLang="en-US"/>
          </a:p>
        </p:txBody>
      </p:sp>
      <p:sp>
        <p:nvSpPr>
          <p:cNvPr id="17" name="Slide Number Placeholder 8"/>
          <p:cNvSpPr>
            <a:spLocks noGrp="1"/>
          </p:cNvSpPr>
          <p:nvPr>
            <p:ph type="sldNum" sz="quarter" idx="23"/>
          </p:nvPr>
        </p:nvSpPr>
        <p:spPr/>
        <p:txBody>
          <a:bodyPr/>
          <a:lstStyle>
            <a:lvl1pPr>
              <a:defRPr>
                <a:latin typeface="Arial" panose="020B0604020202020204" pitchFamily="34" charset="0"/>
              </a:defRPr>
            </a:lvl1pPr>
          </a:lstStyle>
          <a:p>
            <a:pPr>
              <a:defRPr/>
            </a:pPr>
            <a:fld id="{D2928534-CF87-4610-9C40-7BA8F5A5CD7F}" type="slidenum">
              <a:rPr lang="en-US" altLang="en-US"/>
              <a:pPr>
                <a:defRPr/>
              </a:pPr>
              <a:t>‹#›</a:t>
            </a:fld>
            <a:endParaRPr lang="en-US" altLang="en-US"/>
          </a:p>
        </p:txBody>
      </p:sp>
    </p:spTree>
    <p:extLst>
      <p:ext uri="{BB962C8B-B14F-4D97-AF65-F5344CB8AC3E}">
        <p14:creationId xmlns:p14="http://schemas.microsoft.com/office/powerpoint/2010/main" val="10959553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66441" y="2489200"/>
            <a:ext cx="6343201" cy="3530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atin typeface="Arial" charset="0"/>
              </a:defRPr>
            </a:lvl1pPr>
          </a:lstStyle>
          <a:p>
            <a:pPr>
              <a:defRPr/>
            </a:pPr>
            <a:endParaRPr lang="en-US" altLang="en-US"/>
          </a:p>
        </p:txBody>
      </p:sp>
      <p:sp>
        <p:nvSpPr>
          <p:cNvPr id="5" name="Footer Placeholder 4"/>
          <p:cNvSpPr>
            <a:spLocks noGrp="1"/>
          </p:cNvSpPr>
          <p:nvPr>
            <p:ph type="ftr" sz="quarter" idx="11"/>
          </p:nvPr>
        </p:nvSpPr>
        <p:spPr/>
        <p:txBody>
          <a:bodyPr/>
          <a:lstStyle>
            <a:lvl1pPr>
              <a:defRPr sz="900">
                <a:latin typeface="Arial" charset="0"/>
              </a:defRPr>
            </a:lvl1pPr>
          </a:lstStyle>
          <a:p>
            <a:pPr>
              <a:defRPr/>
            </a:pPr>
            <a:r>
              <a:rPr lang="ur-PK" altLang="en-US"/>
              <a:t>تیار کردہ : جماعت اسلامی یوتھ ( ویمن ونگ)</a:t>
            </a:r>
            <a:endParaRPr lang="en-US" alt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pPr>
              <a:defRPr/>
            </a:pPr>
            <a:fld id="{54880436-2E44-4BB7-BFBA-E4B2C7DF6E70}" type="slidenum">
              <a:rPr lang="en-US" altLang="en-US"/>
              <a:pPr>
                <a:defRPr/>
              </a:pPr>
              <a:t>‹#›</a:t>
            </a:fld>
            <a:endParaRPr lang="en-US" altLang="en-US"/>
          </a:p>
        </p:txBody>
      </p:sp>
    </p:spTree>
    <p:extLst>
      <p:ext uri="{BB962C8B-B14F-4D97-AF65-F5344CB8AC3E}">
        <p14:creationId xmlns:p14="http://schemas.microsoft.com/office/powerpoint/2010/main" val="25458021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4" name="Group 18"/>
          <p:cNvGrpSpPr>
            <a:grpSpLocks/>
          </p:cNvGrpSpPr>
          <p:nvPr/>
        </p:nvGrpSpPr>
        <p:grpSpPr bwMode="auto">
          <a:xfrm>
            <a:off x="0" y="-1588"/>
            <a:ext cx="9144000" cy="6859588"/>
            <a:chOff x="0" y="-2308"/>
            <a:chExt cx="9144000" cy="6860308"/>
          </a:xfrm>
        </p:grpSpPr>
        <p:sp>
          <p:nvSpPr>
            <p:cNvPr id="5" name="Rectangle 4"/>
            <p:cNvSpPr/>
            <p:nvPr/>
          </p:nvSpPr>
          <p:spPr>
            <a:xfrm>
              <a:off x="0" y="0"/>
              <a:ext cx="9144000" cy="6858000"/>
            </a:xfrm>
            <a:prstGeom prst="rect">
              <a:avLst/>
            </a:prstGeom>
            <a:blipFill>
              <a:blip r:embed="rId2" cstate="print">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noChangeArrowheads="1"/>
            </p:cNvSpPr>
            <p:nvPr/>
          </p:nvSpPr>
          <p:spPr bwMode="gray">
            <a:xfrm rot="4966650">
              <a:off x="4673475" y="5106821"/>
              <a:ext cx="2376736" cy="319088"/>
            </a:xfrm>
            <a:custGeom>
              <a:avLst/>
              <a:gdLst>
                <a:gd name="T0" fmla="*/ 2147483646 w 10000"/>
                <a:gd name="T1" fmla="*/ 2147483646 h 5291"/>
                <a:gd name="T2" fmla="*/ 2147483646 w 10000"/>
                <a:gd name="T3" fmla="*/ 2147483646 h 5291"/>
                <a:gd name="T4" fmla="*/ 2147483646 w 10000"/>
                <a:gd name="T5" fmla="*/ 0 h 5291"/>
                <a:gd name="T6" fmla="*/ 2147483646 w 10000"/>
                <a:gd name="T7" fmla="*/ 2147483646 h 5291"/>
                <a:gd name="T8" fmla="*/ 2147483646 w 10000"/>
                <a:gd name="T9" fmla="*/ 2147483646 h 5291"/>
                <a:gd name="T10" fmla="*/ 2147483646 w 10000"/>
                <a:gd name="T11" fmla="*/ 2147483646 h 5291"/>
                <a:gd name="T12" fmla="*/ 2147483646 w 10000"/>
                <a:gd name="T13" fmla="*/ 2147483646 h 5291"/>
                <a:gd name="T14" fmla="*/ 2147483646 w 10000"/>
                <a:gd name="T15" fmla="*/ 2147483646 h 5291"/>
                <a:gd name="T16" fmla="*/ 2147483646 w 10000"/>
                <a:gd name="T17" fmla="*/ 2147483646 h 5291"/>
                <a:gd name="T18" fmla="*/ 2147483646 w 10000"/>
                <a:gd name="T19" fmla="*/ 2147483646 h 5291"/>
                <a:gd name="T20" fmla="*/ 2147483646 w 10000"/>
                <a:gd name="T21" fmla="*/ 2147483646 h 5291"/>
                <a:gd name="T22" fmla="*/ 2147483646 w 10000"/>
                <a:gd name="T23" fmla="*/ 2147483646 h 5291"/>
                <a:gd name="T24" fmla="*/ 2147483646 w 10000"/>
                <a:gd name="T25" fmla="*/ 2147483646 h 5291"/>
                <a:gd name="T26" fmla="*/ 2147483646 w 10000"/>
                <a:gd name="T27" fmla="*/ 2147483646 h 5291"/>
                <a:gd name="T28" fmla="*/ 2147483646 w 10000"/>
                <a:gd name="T29" fmla="*/ 2147483646 h 5291"/>
                <a:gd name="T30" fmla="*/ 2147483646 w 10000"/>
                <a:gd name="T31" fmla="*/ 2147483646 h 5291"/>
                <a:gd name="T32" fmla="*/ 2147483646 w 10000"/>
                <a:gd name="T33" fmla="*/ 2147483646 h 5291"/>
                <a:gd name="T34" fmla="*/ 2147483646 w 10000"/>
                <a:gd name="T35" fmla="*/ 2147483646 h 5291"/>
                <a:gd name="T36" fmla="*/ 2147483646 w 10000"/>
                <a:gd name="T37" fmla="*/ 2147483646 h 5291"/>
                <a:gd name="T38" fmla="*/ 2147483646 w 10000"/>
                <a:gd name="T39" fmla="*/ 2147483646 h 5291"/>
                <a:gd name="T40" fmla="*/ 2147483646 w 10000"/>
                <a:gd name="T41" fmla="*/ 2147483646 h 5291"/>
                <a:gd name="T42" fmla="*/ 2147483646 w 10000"/>
                <a:gd name="T43" fmla="*/ 2147483646 h 5291"/>
                <a:gd name="T44" fmla="*/ 2147483646 w 10000"/>
                <a:gd name="T45" fmla="*/ 2147483646 h 5291"/>
                <a:gd name="T46" fmla="*/ 2147483646 w 10000"/>
                <a:gd name="T47" fmla="*/ 2147483646 h 5291"/>
                <a:gd name="T48" fmla="*/ 2147483646 w 10000"/>
                <a:gd name="T49" fmla="*/ 2147483646 h 5291"/>
                <a:gd name="T50" fmla="*/ 2147483646 w 10000"/>
                <a:gd name="T51" fmla="*/ 2147483646 h 5291"/>
                <a:gd name="T52" fmla="*/ 2147483646 w 10000"/>
                <a:gd name="T53" fmla="*/ 2147483646 h 5291"/>
                <a:gd name="T54" fmla="*/ 2147483646 w 10000"/>
                <a:gd name="T55" fmla="*/ 2147483646 h 5291"/>
                <a:gd name="T56" fmla="*/ 2147483646 w 10000"/>
                <a:gd name="T57" fmla="*/ 2147483646 h 5291"/>
                <a:gd name="T58" fmla="*/ 2147483646 w 10000"/>
                <a:gd name="T59" fmla="*/ 2147483646 h 5291"/>
                <a:gd name="T60" fmla="*/ 2147483646 w 10000"/>
                <a:gd name="T61" fmla="*/ 2147483646 h 5291"/>
                <a:gd name="T62" fmla="*/ 2147483646 w 10000"/>
                <a:gd name="T63" fmla="*/ 2147483646 h 5291"/>
                <a:gd name="T64" fmla="*/ 2147483646 w 10000"/>
                <a:gd name="T65" fmla="*/ 2147483646 h 5291"/>
                <a:gd name="T66" fmla="*/ 0 w 10000"/>
                <a:gd name="T67" fmla="*/ 2147483646 h 5291"/>
                <a:gd name="T68" fmla="*/ 2147483646 w 10000"/>
                <a:gd name="T69" fmla="*/ 2147483646 h 52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000"/>
                <a:gd name="T106" fmla="*/ 0 h 5291"/>
                <a:gd name="T107" fmla="*/ 10000 w 10000"/>
                <a:gd name="T108" fmla="*/ 5291 h 529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 name="Rectangle 11"/>
            <p:cNvSpPr/>
            <p:nvPr/>
          </p:nvSpPr>
          <p:spPr>
            <a:xfrm>
              <a:off x="414338" y="402547"/>
              <a:ext cx="4611687" cy="60537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32"/>
            <p:cNvSpPr>
              <a:spLocks noChangeArrowheads="1"/>
            </p:cNvSpPr>
            <p:nvPr/>
          </p:nvSpPr>
          <p:spPr bwMode="gray">
            <a:xfrm rot="5400000">
              <a:off x="1299054" y="1765734"/>
              <a:ext cx="5996617" cy="3327400"/>
            </a:xfrm>
            <a:custGeom>
              <a:avLst/>
              <a:gdLst>
                <a:gd name="T0" fmla="*/ 0 w 4960"/>
                <a:gd name="T1" fmla="*/ 0 h 2752"/>
                <a:gd name="T2" fmla="*/ 0 w 4960"/>
                <a:gd name="T3" fmla="*/ 2147483646 h 2752"/>
                <a:gd name="T4" fmla="*/ 0 w 4960"/>
                <a:gd name="T5" fmla="*/ 2147483646 h 2752"/>
                <a:gd name="T6" fmla="*/ 0 w 4960"/>
                <a:gd name="T7" fmla="*/ 2147483646 h 2752"/>
                <a:gd name="T8" fmla="*/ 2147483646 w 4960"/>
                <a:gd name="T9" fmla="*/ 2147483646 h 2752"/>
                <a:gd name="T10" fmla="*/ 2147483646 w 4960"/>
                <a:gd name="T11" fmla="*/ 2147483646 h 2752"/>
                <a:gd name="T12" fmla="*/ 2147483646 w 4960"/>
                <a:gd name="T13" fmla="*/ 2147483646 h 2752"/>
                <a:gd name="T14" fmla="*/ 2147483646 w 4960"/>
                <a:gd name="T15" fmla="*/ 0 h 2752"/>
                <a:gd name="T16" fmla="*/ 2147483646 w 4960"/>
                <a:gd name="T17" fmla="*/ 2147483646 h 2752"/>
                <a:gd name="T18" fmla="*/ 2147483646 w 4960"/>
                <a:gd name="T19" fmla="*/ 2147483646 h 2752"/>
                <a:gd name="T20" fmla="*/ 2147483646 w 4960"/>
                <a:gd name="T21" fmla="*/ 2147483646 h 2752"/>
                <a:gd name="T22" fmla="*/ 2147483646 w 4960"/>
                <a:gd name="T23" fmla="*/ 2147483646 h 2752"/>
                <a:gd name="T24" fmla="*/ 2147483646 w 4960"/>
                <a:gd name="T25" fmla="*/ 2147483646 h 2752"/>
                <a:gd name="T26" fmla="*/ 2147483646 w 4960"/>
                <a:gd name="T27" fmla="*/ 2147483646 h 2752"/>
                <a:gd name="T28" fmla="*/ 2147483646 w 4960"/>
                <a:gd name="T29" fmla="*/ 2147483646 h 2752"/>
                <a:gd name="T30" fmla="*/ 2147483646 w 4960"/>
                <a:gd name="T31" fmla="*/ 2147483646 h 2752"/>
                <a:gd name="T32" fmla="*/ 2147483646 w 4960"/>
                <a:gd name="T33" fmla="*/ 2147483646 h 2752"/>
                <a:gd name="T34" fmla="*/ 2147483646 w 4960"/>
                <a:gd name="T35" fmla="*/ 2147483646 h 2752"/>
                <a:gd name="T36" fmla="*/ 2147483646 w 4960"/>
                <a:gd name="T37" fmla="*/ 2147483646 h 2752"/>
                <a:gd name="T38" fmla="*/ 2147483646 w 4960"/>
                <a:gd name="T39" fmla="*/ 2147483646 h 2752"/>
                <a:gd name="T40" fmla="*/ 2147483646 w 4960"/>
                <a:gd name="T41" fmla="*/ 2147483646 h 2752"/>
                <a:gd name="T42" fmla="*/ 2147483646 w 4960"/>
                <a:gd name="T43" fmla="*/ 2147483646 h 2752"/>
                <a:gd name="T44" fmla="*/ 2147483646 w 4960"/>
                <a:gd name="T45" fmla="*/ 2147483646 h 2752"/>
                <a:gd name="T46" fmla="*/ 2147483646 w 4960"/>
                <a:gd name="T47" fmla="*/ 2147483646 h 2752"/>
                <a:gd name="T48" fmla="*/ 2147483646 w 4960"/>
                <a:gd name="T49" fmla="*/ 2147483646 h 2752"/>
                <a:gd name="T50" fmla="*/ 2147483646 w 4960"/>
                <a:gd name="T51" fmla="*/ 2147483646 h 2752"/>
                <a:gd name="T52" fmla="*/ 2147483646 w 4960"/>
                <a:gd name="T53" fmla="*/ 2147483646 h 2752"/>
                <a:gd name="T54" fmla="*/ 2147483646 w 4960"/>
                <a:gd name="T55" fmla="*/ 2147483646 h 2752"/>
                <a:gd name="T56" fmla="*/ 2147483646 w 4960"/>
                <a:gd name="T57" fmla="*/ 2147483646 h 2752"/>
                <a:gd name="T58" fmla="*/ 2147483646 w 4960"/>
                <a:gd name="T59" fmla="*/ 2147483646 h 2752"/>
                <a:gd name="T60" fmla="*/ 2147483646 w 4960"/>
                <a:gd name="T61" fmla="*/ 2147483646 h 2752"/>
                <a:gd name="T62" fmla="*/ 2147483646 w 4960"/>
                <a:gd name="T63" fmla="*/ 2147483646 h 2752"/>
                <a:gd name="T64" fmla="*/ 0 w 4960"/>
                <a:gd name="T65" fmla="*/ 0 h 27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60"/>
                <a:gd name="T100" fmla="*/ 0 h 2752"/>
                <a:gd name="T101" fmla="*/ 4960 w 4960"/>
                <a:gd name="T102" fmla="*/ 2752 h 27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 name="Freeform 5"/>
            <p:cNvSpPr>
              <a:spLocks noEditPoints="1"/>
            </p:cNvSpPr>
            <p:nvPr/>
          </p:nvSpPr>
          <p:spPr bwMode="gray">
            <a:xfrm>
              <a:off x="0" y="-2308"/>
              <a:ext cx="9144000" cy="6858721"/>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60"/>
                <a:gd name="T31" fmla="*/ 0 h 4320"/>
                <a:gd name="T32" fmla="*/ 5760 w 5760"/>
                <a:gd name="T33" fmla="*/ 4320 h 43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15" name="Rectangle 14"/>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168970" y="1447799"/>
            <a:ext cx="1119474" cy="4571999"/>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848235" y="1447799"/>
            <a:ext cx="4435439" cy="45719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Date Placeholder 3"/>
          <p:cNvSpPr>
            <a:spLocks noGrp="1"/>
          </p:cNvSpPr>
          <p:nvPr>
            <p:ph type="dt" sz="half" idx="10"/>
          </p:nvPr>
        </p:nvSpPr>
        <p:spPr/>
        <p:txBody>
          <a:bodyPr/>
          <a:lstStyle>
            <a:lvl1pPr>
              <a:defRPr>
                <a:latin typeface="Arial" charset="0"/>
              </a:defRPr>
            </a:lvl1pPr>
          </a:lstStyle>
          <a:p>
            <a:pPr>
              <a:defRPr/>
            </a:pPr>
            <a:endParaRPr lang="en-US" altLang="en-US"/>
          </a:p>
        </p:txBody>
      </p:sp>
      <p:sp>
        <p:nvSpPr>
          <p:cNvPr id="17" name="Footer Placeholder 4"/>
          <p:cNvSpPr>
            <a:spLocks noGrp="1"/>
          </p:cNvSpPr>
          <p:nvPr>
            <p:ph type="ftr" sz="quarter" idx="11"/>
          </p:nvPr>
        </p:nvSpPr>
        <p:spPr/>
        <p:txBody>
          <a:bodyPr/>
          <a:lstStyle>
            <a:lvl1pPr>
              <a:defRPr>
                <a:latin typeface="Arial" charset="0"/>
              </a:defRPr>
            </a:lvl1pPr>
          </a:lstStyle>
          <a:p>
            <a:pPr>
              <a:defRPr/>
            </a:pPr>
            <a:r>
              <a:rPr lang="ur-PK" altLang="en-US"/>
              <a:t>تیار کردہ : جماعت اسلامی یوتھ ( ویمن ونگ)</a:t>
            </a:r>
            <a:endParaRPr lang="en-US" altLang="en-US"/>
          </a:p>
        </p:txBody>
      </p:sp>
      <p:sp>
        <p:nvSpPr>
          <p:cNvPr id="18" name="Slide Number Placeholder 5"/>
          <p:cNvSpPr>
            <a:spLocks noGrp="1"/>
          </p:cNvSpPr>
          <p:nvPr>
            <p:ph type="sldNum" sz="quarter" idx="12"/>
          </p:nvPr>
        </p:nvSpPr>
        <p:spPr/>
        <p:txBody>
          <a:bodyPr/>
          <a:lstStyle>
            <a:lvl1pPr>
              <a:defRPr>
                <a:latin typeface="Arial" panose="020B0604020202020204" pitchFamily="34" charset="0"/>
              </a:defRPr>
            </a:lvl1pPr>
          </a:lstStyle>
          <a:p>
            <a:pPr>
              <a:defRPr/>
            </a:pPr>
            <a:fld id="{3590D710-B82B-4F97-A11C-028B379B45D4}" type="slidenum">
              <a:rPr lang="en-US" altLang="en-US"/>
              <a:pPr>
                <a:defRPr/>
              </a:pPr>
              <a:t>‹#›</a:t>
            </a:fld>
            <a:endParaRPr lang="en-US" altLang="en-US"/>
          </a:p>
        </p:txBody>
      </p:sp>
    </p:spTree>
    <p:extLst>
      <p:ext uri="{BB962C8B-B14F-4D97-AF65-F5344CB8AC3E}">
        <p14:creationId xmlns:p14="http://schemas.microsoft.com/office/powerpoint/2010/main" val="243714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7" y="1825625"/>
            <a:ext cx="290036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825625"/>
            <a:ext cx="290036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46DB679-8A7B-4E96-A42F-F4193E2786AA}" type="datetimeFigureOut">
              <a:rPr lang="en-US" smtClean="0"/>
              <a:pPr/>
              <a:t>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DCF67E-1552-401C-BD8C-05ABA93A529A}" type="slidenum">
              <a:rPr lang="en-US" smtClean="0"/>
              <a:pPr/>
              <a:t>‹#›</a:t>
            </a:fld>
            <a:endParaRPr lang="en-US"/>
          </a:p>
        </p:txBody>
      </p:sp>
    </p:spTree>
    <p:extLst>
      <p:ext uri="{BB962C8B-B14F-4D97-AF65-F5344CB8AC3E}">
        <p14:creationId xmlns:p14="http://schemas.microsoft.com/office/powerpoint/2010/main" val="11416503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0">
              <a:schemeClr val="bg1">
                <a:lumMod val="46000"/>
                <a:lumOff val="54000"/>
              </a:schemeClr>
            </a:gs>
            <a:gs pos="46000">
              <a:schemeClr val="bg1">
                <a:lumMod val="60000"/>
                <a:lumOff val="40000"/>
              </a:schemeClr>
            </a:gs>
            <a:gs pos="100000">
              <a:schemeClr val="bg1">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104" name="Group 103"/>
          <p:cNvGrpSpPr/>
          <p:nvPr/>
        </p:nvGrpSpPr>
        <p:grpSpPr>
          <a:xfrm>
            <a:off x="214510" y="4191001"/>
            <a:ext cx="8712599" cy="2513417"/>
            <a:chOff x="286013" y="4191000"/>
            <a:chExt cx="11616798" cy="2513417"/>
          </a:xfrm>
        </p:grpSpPr>
        <p:sp>
          <p:nvSpPr>
            <p:cNvPr id="8" name="Freeform 5"/>
            <p:cNvSpPr>
              <a:spLocks/>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9" name="Line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0" name="Freeform 7"/>
            <p:cNvSpPr>
              <a:spLocks/>
            </p:cNvSpPr>
            <p:nvPr/>
          </p:nvSpPr>
          <p:spPr bwMode="auto">
            <a:xfrm rot="21252465" flipH="1">
              <a:off x="792225"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sz="1350"/>
            </a:p>
          </p:txBody>
        </p:sp>
        <p:grpSp>
          <p:nvGrpSpPr>
            <p:cNvPr id="11" name="Group 10"/>
            <p:cNvGrpSpPr/>
            <p:nvPr/>
          </p:nvGrpSpPr>
          <p:grpSpPr>
            <a:xfrm rot="20793512">
              <a:off x="445930" y="5452235"/>
              <a:ext cx="365582" cy="421970"/>
              <a:chOff x="1457010" y="1673260"/>
              <a:chExt cx="617538" cy="712788"/>
            </a:xfrm>
          </p:grpSpPr>
          <p:sp>
            <p:nvSpPr>
              <p:cNvPr id="12" name="Freeform 8"/>
              <p:cNvSpPr>
                <a:spLocks/>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pPr lvl="0"/>
                <a:endParaRPr lang="en-US" sz="1350"/>
              </a:p>
            </p:txBody>
          </p:sp>
          <p:sp>
            <p:nvSpPr>
              <p:cNvPr id="13" name="Freeform 9"/>
              <p:cNvSpPr>
                <a:spLocks/>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350"/>
              </a:p>
            </p:txBody>
          </p:sp>
        </p:grpSp>
        <p:sp>
          <p:nvSpPr>
            <p:cNvPr id="14" name="Freeform 10"/>
            <p:cNvSpPr>
              <a:spLocks/>
            </p:cNvSpPr>
            <p:nvPr/>
          </p:nvSpPr>
          <p:spPr bwMode="auto">
            <a:xfrm rot="19613158" flipH="1">
              <a:off x="1682146"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 fmla="*/ 9849 w 9849"/>
                <a:gd name="connsiteY0" fmla="*/ 9122 h 10251"/>
                <a:gd name="connsiteX1" fmla="*/ 1748 w 9849"/>
                <a:gd name="connsiteY1" fmla="*/ 7541 h 10251"/>
                <a:gd name="connsiteX2" fmla="*/ 3887 w 9849"/>
                <a:gd name="connsiteY2" fmla="*/ 283 h 10251"/>
                <a:gd name="connsiteX3" fmla="*/ 387 w 9849"/>
                <a:gd name="connsiteY3" fmla="*/ 8303 h 10251"/>
                <a:gd name="connsiteX4" fmla="*/ 257 w 9849"/>
                <a:gd name="connsiteY4" fmla="*/ 8419 h 10251"/>
                <a:gd name="connsiteX5" fmla="*/ 9849 w 9849"/>
                <a:gd name="connsiteY5" fmla="*/ 9122 h 10251"/>
                <a:gd name="connsiteX0" fmla="*/ 10000 w 10000"/>
                <a:gd name="connsiteY0" fmla="*/ 8899 h 10131"/>
                <a:gd name="connsiteX1" fmla="*/ 1775 w 10000"/>
                <a:gd name="connsiteY1" fmla="*/ 7356 h 10131"/>
                <a:gd name="connsiteX2" fmla="*/ 3947 w 10000"/>
                <a:gd name="connsiteY2" fmla="*/ 276 h 10131"/>
                <a:gd name="connsiteX3" fmla="*/ 393 w 10000"/>
                <a:gd name="connsiteY3" fmla="*/ 8100 h 10131"/>
                <a:gd name="connsiteX4" fmla="*/ 261 w 10000"/>
                <a:gd name="connsiteY4" fmla="*/ 8213 h 10131"/>
                <a:gd name="connsiteX5" fmla="*/ 10000 w 10000"/>
                <a:gd name="connsiteY5" fmla="*/ 8899 h 10131"/>
                <a:gd name="connsiteX0" fmla="*/ 10361 w 10361"/>
                <a:gd name="connsiteY0" fmla="*/ 8632 h 9864"/>
                <a:gd name="connsiteX1" fmla="*/ 2136 w 10361"/>
                <a:gd name="connsiteY1" fmla="*/ 7089 h 9864"/>
                <a:gd name="connsiteX2" fmla="*/ 4308 w 10361"/>
                <a:gd name="connsiteY2" fmla="*/ 9 h 9864"/>
                <a:gd name="connsiteX3" fmla="*/ 754 w 10361"/>
                <a:gd name="connsiteY3" fmla="*/ 7833 h 9864"/>
                <a:gd name="connsiteX4" fmla="*/ 622 w 10361"/>
                <a:gd name="connsiteY4" fmla="*/ 7946 h 9864"/>
                <a:gd name="connsiteX5" fmla="*/ 10361 w 10361"/>
                <a:gd name="connsiteY5" fmla="*/ 8632 h 9864"/>
                <a:gd name="connsiteX0" fmla="*/ 10000 w 10000"/>
                <a:gd name="connsiteY0" fmla="*/ 8749 h 9998"/>
                <a:gd name="connsiteX1" fmla="*/ 2062 w 10000"/>
                <a:gd name="connsiteY1" fmla="*/ 7185 h 9998"/>
                <a:gd name="connsiteX2" fmla="*/ 4158 w 10000"/>
                <a:gd name="connsiteY2" fmla="*/ 7 h 9998"/>
                <a:gd name="connsiteX3" fmla="*/ 728 w 10000"/>
                <a:gd name="connsiteY3" fmla="*/ 7939 h 9998"/>
                <a:gd name="connsiteX4" fmla="*/ 600 w 10000"/>
                <a:gd name="connsiteY4" fmla="*/ 8054 h 9998"/>
                <a:gd name="connsiteX5" fmla="*/ 10000 w 10000"/>
                <a:gd name="connsiteY5" fmla="*/ 8749 h 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lvl="0"/>
              <a:endParaRPr lang="en-US" sz="1350"/>
            </a:p>
          </p:txBody>
        </p:sp>
        <p:sp>
          <p:nvSpPr>
            <p:cNvPr id="15" name="Freeform 23"/>
            <p:cNvSpPr>
              <a:spLocks/>
            </p:cNvSpPr>
            <p:nvPr/>
          </p:nvSpPr>
          <p:spPr bwMode="auto">
            <a:xfrm flipH="1">
              <a:off x="2304810"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6" name="Freeform 24"/>
            <p:cNvSpPr>
              <a:spLocks/>
            </p:cNvSpPr>
            <p:nvPr/>
          </p:nvSpPr>
          <p:spPr bwMode="auto">
            <a:xfrm flipH="1">
              <a:off x="3150319"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 fmla="*/ 0 w 10093"/>
                <a:gd name="connsiteY0" fmla="*/ 477 h 10050"/>
                <a:gd name="connsiteX1" fmla="*/ 9731 w 10093"/>
                <a:gd name="connsiteY1" fmla="*/ 9901 h 10050"/>
                <a:gd name="connsiteX2" fmla="*/ 0 w 10093"/>
                <a:gd name="connsiteY2" fmla="*/ 477 h 10050"/>
                <a:gd name="connsiteX0" fmla="*/ 0 w 9731"/>
                <a:gd name="connsiteY0" fmla="*/ 636 h 10209"/>
                <a:gd name="connsiteX1" fmla="*/ 9731 w 9731"/>
                <a:gd name="connsiteY1" fmla="*/ 10060 h 10209"/>
                <a:gd name="connsiteX2" fmla="*/ 0 w 9731"/>
                <a:gd name="connsiteY2" fmla="*/ 636 h 10209"/>
                <a:gd name="connsiteX0" fmla="*/ 0 w 10000"/>
                <a:gd name="connsiteY0" fmla="*/ 97 h 9475"/>
                <a:gd name="connsiteX1" fmla="*/ 10000 w 10000"/>
                <a:gd name="connsiteY1" fmla="*/ 9328 h 9475"/>
                <a:gd name="connsiteX2" fmla="*/ 0 w 10000"/>
                <a:gd name="connsiteY2" fmla="*/ 97 h 9475"/>
                <a:gd name="connsiteX0" fmla="*/ 0 w 10000"/>
                <a:gd name="connsiteY0" fmla="*/ 102 h 9940"/>
                <a:gd name="connsiteX1" fmla="*/ 10000 w 10000"/>
                <a:gd name="connsiteY1" fmla="*/ 9845 h 9940"/>
                <a:gd name="connsiteX2" fmla="*/ 0 w 10000"/>
                <a:gd name="connsiteY2" fmla="*/ 102 h 9940"/>
              </a:gdLst>
              <a:ahLst/>
              <a:cxnLst>
                <a:cxn ang="0">
                  <a:pos x="connsiteX0" y="connsiteY0"/>
                </a:cxn>
                <a:cxn ang="0">
                  <a:pos x="connsiteX1" y="connsiteY1"/>
                </a:cxn>
                <a:cxn ang="0">
                  <a:pos x="connsiteX2" y="connsiteY2"/>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7" name="Freeform 25"/>
            <p:cNvSpPr>
              <a:spLocks/>
            </p:cNvSpPr>
            <p:nvPr/>
          </p:nvSpPr>
          <p:spPr bwMode="auto">
            <a:xfrm flipH="1">
              <a:off x="312019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 fmla="*/ 9851 w 10000"/>
                <a:gd name="connsiteY0" fmla="*/ 525 h 10154"/>
                <a:gd name="connsiteX1" fmla="*/ 297 w 10000"/>
                <a:gd name="connsiteY1" fmla="*/ 7280 h 10154"/>
                <a:gd name="connsiteX2" fmla="*/ 985 w 10000"/>
                <a:gd name="connsiteY2" fmla="*/ 7614 h 10154"/>
                <a:gd name="connsiteX3" fmla="*/ 5800 w 10000"/>
                <a:gd name="connsiteY3" fmla="*/ 9783 h 10154"/>
                <a:gd name="connsiteX4" fmla="*/ 1444 w 10000"/>
                <a:gd name="connsiteY4" fmla="*/ 7363 h 10154"/>
                <a:gd name="connsiteX5" fmla="*/ 9851 w 10000"/>
                <a:gd name="connsiteY5" fmla="*/ 525 h 10154"/>
                <a:gd name="connsiteX0" fmla="*/ 9851 w 9851"/>
                <a:gd name="connsiteY0" fmla="*/ 525 h 10154"/>
                <a:gd name="connsiteX1" fmla="*/ 297 w 9851"/>
                <a:gd name="connsiteY1" fmla="*/ 7280 h 10154"/>
                <a:gd name="connsiteX2" fmla="*/ 985 w 9851"/>
                <a:gd name="connsiteY2" fmla="*/ 7614 h 10154"/>
                <a:gd name="connsiteX3" fmla="*/ 5800 w 9851"/>
                <a:gd name="connsiteY3" fmla="*/ 9783 h 10154"/>
                <a:gd name="connsiteX4" fmla="*/ 1444 w 9851"/>
                <a:gd name="connsiteY4" fmla="*/ 7363 h 10154"/>
                <a:gd name="connsiteX5" fmla="*/ 9851 w 9851"/>
                <a:gd name="connsiteY5" fmla="*/ 525 h 10154"/>
                <a:gd name="connsiteX0" fmla="*/ 10000 w 10602"/>
                <a:gd name="connsiteY0" fmla="*/ 517 h 10000"/>
                <a:gd name="connsiteX1" fmla="*/ 301 w 10602"/>
                <a:gd name="connsiteY1" fmla="*/ 7170 h 10000"/>
                <a:gd name="connsiteX2" fmla="*/ 1000 w 10602"/>
                <a:gd name="connsiteY2" fmla="*/ 7499 h 10000"/>
                <a:gd name="connsiteX3" fmla="*/ 5888 w 10602"/>
                <a:gd name="connsiteY3" fmla="*/ 9635 h 10000"/>
                <a:gd name="connsiteX4" fmla="*/ 1466 w 10602"/>
                <a:gd name="connsiteY4" fmla="*/ 7251 h 10000"/>
                <a:gd name="connsiteX5" fmla="*/ 10000 w 10602"/>
                <a:gd name="connsiteY5" fmla="*/ 517 h 10000"/>
                <a:gd name="connsiteX0" fmla="*/ 10000 w 10118"/>
                <a:gd name="connsiteY0" fmla="*/ 1687 h 11170"/>
                <a:gd name="connsiteX1" fmla="*/ 301 w 10118"/>
                <a:gd name="connsiteY1" fmla="*/ 8340 h 11170"/>
                <a:gd name="connsiteX2" fmla="*/ 1000 w 10118"/>
                <a:gd name="connsiteY2" fmla="*/ 8669 h 11170"/>
                <a:gd name="connsiteX3" fmla="*/ 5888 w 10118"/>
                <a:gd name="connsiteY3" fmla="*/ 10805 h 11170"/>
                <a:gd name="connsiteX4" fmla="*/ 1466 w 10118"/>
                <a:gd name="connsiteY4" fmla="*/ 8421 h 11170"/>
                <a:gd name="connsiteX5" fmla="*/ 10000 w 10118"/>
                <a:gd name="connsiteY5" fmla="*/ 1687 h 11170"/>
                <a:gd name="connsiteX0" fmla="*/ 10000 w 10038"/>
                <a:gd name="connsiteY0" fmla="*/ 1102 h 10585"/>
                <a:gd name="connsiteX1" fmla="*/ 301 w 10038"/>
                <a:gd name="connsiteY1" fmla="*/ 7755 h 10585"/>
                <a:gd name="connsiteX2" fmla="*/ 1000 w 10038"/>
                <a:gd name="connsiteY2" fmla="*/ 8084 h 10585"/>
                <a:gd name="connsiteX3" fmla="*/ 5888 w 10038"/>
                <a:gd name="connsiteY3" fmla="*/ 10220 h 10585"/>
                <a:gd name="connsiteX4" fmla="*/ 1466 w 10038"/>
                <a:gd name="connsiteY4" fmla="*/ 7836 h 10585"/>
                <a:gd name="connsiteX5" fmla="*/ 10000 w 10038"/>
                <a:gd name="connsiteY5" fmla="*/ 1102 h 10585"/>
                <a:gd name="connsiteX0" fmla="*/ 10000 w 10602"/>
                <a:gd name="connsiteY0" fmla="*/ 740 h 10223"/>
                <a:gd name="connsiteX1" fmla="*/ 301 w 10602"/>
                <a:gd name="connsiteY1" fmla="*/ 7393 h 10223"/>
                <a:gd name="connsiteX2" fmla="*/ 1000 w 10602"/>
                <a:gd name="connsiteY2" fmla="*/ 7722 h 10223"/>
                <a:gd name="connsiteX3" fmla="*/ 5888 w 10602"/>
                <a:gd name="connsiteY3" fmla="*/ 9858 h 10223"/>
                <a:gd name="connsiteX4" fmla="*/ 1466 w 10602"/>
                <a:gd name="connsiteY4" fmla="*/ 7474 h 10223"/>
                <a:gd name="connsiteX5" fmla="*/ 10000 w 10602"/>
                <a:gd name="connsiteY5" fmla="*/ 740 h 10223"/>
                <a:gd name="connsiteX0" fmla="*/ 6852 w 7703"/>
                <a:gd name="connsiteY0" fmla="*/ 687 h 11041"/>
                <a:gd name="connsiteX1" fmla="*/ 301 w 7703"/>
                <a:gd name="connsiteY1" fmla="*/ 8211 h 11041"/>
                <a:gd name="connsiteX2" fmla="*/ 1000 w 7703"/>
                <a:gd name="connsiteY2" fmla="*/ 8540 h 11041"/>
                <a:gd name="connsiteX3" fmla="*/ 5888 w 7703"/>
                <a:gd name="connsiteY3" fmla="*/ 10676 h 11041"/>
                <a:gd name="connsiteX4" fmla="*/ 1466 w 7703"/>
                <a:gd name="connsiteY4" fmla="*/ 8292 h 11041"/>
                <a:gd name="connsiteX5" fmla="*/ 6852 w 7703"/>
                <a:gd name="connsiteY5" fmla="*/ 687 h 11041"/>
                <a:gd name="connsiteX0" fmla="*/ 8895 w 9440"/>
                <a:gd name="connsiteY0" fmla="*/ 189 h 9567"/>
                <a:gd name="connsiteX1" fmla="*/ 391 w 9440"/>
                <a:gd name="connsiteY1" fmla="*/ 7004 h 9567"/>
                <a:gd name="connsiteX2" fmla="*/ 1298 w 9440"/>
                <a:gd name="connsiteY2" fmla="*/ 7302 h 9567"/>
                <a:gd name="connsiteX3" fmla="*/ 7644 w 9440"/>
                <a:gd name="connsiteY3" fmla="*/ 9236 h 9567"/>
                <a:gd name="connsiteX4" fmla="*/ 1903 w 9440"/>
                <a:gd name="connsiteY4" fmla="*/ 7077 h 9567"/>
                <a:gd name="connsiteX5" fmla="*/ 8895 w 9440"/>
                <a:gd name="connsiteY5" fmla="*/ 189 h 9567"/>
                <a:gd name="connsiteX0" fmla="*/ 11246 w 11712"/>
                <a:gd name="connsiteY0" fmla="*/ 214 h 9356"/>
                <a:gd name="connsiteX1" fmla="*/ 414 w 11712"/>
                <a:gd name="connsiteY1" fmla="*/ 6677 h 9356"/>
                <a:gd name="connsiteX2" fmla="*/ 1375 w 11712"/>
                <a:gd name="connsiteY2" fmla="*/ 6988 h 9356"/>
                <a:gd name="connsiteX3" fmla="*/ 8097 w 11712"/>
                <a:gd name="connsiteY3" fmla="*/ 9010 h 9356"/>
                <a:gd name="connsiteX4" fmla="*/ 2016 w 11712"/>
                <a:gd name="connsiteY4" fmla="*/ 6753 h 9356"/>
                <a:gd name="connsiteX5" fmla="*/ 11246 w 11712"/>
                <a:gd name="connsiteY5" fmla="*/ 214 h 9356"/>
                <a:gd name="connsiteX0" fmla="*/ 9602 w 10000"/>
                <a:gd name="connsiteY0" fmla="*/ 514 h 10285"/>
                <a:gd name="connsiteX1" fmla="*/ 353 w 10000"/>
                <a:gd name="connsiteY1" fmla="*/ 7422 h 10285"/>
                <a:gd name="connsiteX2" fmla="*/ 1174 w 10000"/>
                <a:gd name="connsiteY2" fmla="*/ 7754 h 10285"/>
                <a:gd name="connsiteX3" fmla="*/ 6913 w 10000"/>
                <a:gd name="connsiteY3" fmla="*/ 9915 h 10285"/>
                <a:gd name="connsiteX4" fmla="*/ 1721 w 10000"/>
                <a:gd name="connsiteY4" fmla="*/ 7503 h 10285"/>
                <a:gd name="connsiteX5" fmla="*/ 9602 w 10000"/>
                <a:gd name="connsiteY5" fmla="*/ 514 h 1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8" name="Freeform 26"/>
            <p:cNvSpPr>
              <a:spLocks/>
            </p:cNvSpPr>
            <p:nvPr/>
          </p:nvSpPr>
          <p:spPr bwMode="auto">
            <a:xfrm flipH="1">
              <a:off x="1933172"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9" name="Freeform 27"/>
            <p:cNvSpPr>
              <a:spLocks/>
            </p:cNvSpPr>
            <p:nvPr/>
          </p:nvSpPr>
          <p:spPr bwMode="auto">
            <a:xfrm flipH="1">
              <a:off x="1592821"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pPr lvl="0"/>
              <a:endParaRPr lang="en-US" sz="1350"/>
            </a:p>
          </p:txBody>
        </p:sp>
        <p:grpSp>
          <p:nvGrpSpPr>
            <p:cNvPr id="20" name="Group 19"/>
            <p:cNvGrpSpPr/>
            <p:nvPr/>
          </p:nvGrpSpPr>
          <p:grpSpPr>
            <a:xfrm>
              <a:off x="749894" y="5783561"/>
              <a:ext cx="325521" cy="364355"/>
              <a:chOff x="2114915" y="2460535"/>
              <a:chExt cx="452438" cy="506413"/>
            </a:xfrm>
          </p:grpSpPr>
          <p:sp>
            <p:nvSpPr>
              <p:cNvPr id="21" name="Freeform 28"/>
              <p:cNvSpPr>
                <a:spLocks/>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22" name="Freeform 29"/>
              <p:cNvSpPr>
                <a:spLocks/>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sz="1350"/>
              </a:p>
            </p:txBody>
          </p:sp>
        </p:grpSp>
        <p:sp>
          <p:nvSpPr>
            <p:cNvPr id="23" name="Freeform 30"/>
            <p:cNvSpPr>
              <a:spLocks noEditPoints="1"/>
            </p:cNvSpPr>
            <p:nvPr/>
          </p:nvSpPr>
          <p:spPr bwMode="auto">
            <a:xfrm flipH="1">
              <a:off x="1416049"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24" name="Freeform 31"/>
            <p:cNvSpPr>
              <a:spLocks/>
            </p:cNvSpPr>
            <p:nvPr/>
          </p:nvSpPr>
          <p:spPr bwMode="auto">
            <a:xfrm flipH="1">
              <a:off x="2806971"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25" name="Freeform 32"/>
            <p:cNvSpPr>
              <a:spLocks/>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6" name="Freeform 33"/>
            <p:cNvSpPr>
              <a:spLocks/>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7" name="Freeform 34"/>
            <p:cNvSpPr>
              <a:spLocks/>
            </p:cNvSpPr>
            <p:nvPr/>
          </p:nvSpPr>
          <p:spPr bwMode="auto">
            <a:xfrm flipH="1">
              <a:off x="69056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28" name="Freeform 73"/>
            <p:cNvSpPr>
              <a:spLocks/>
            </p:cNvSpPr>
            <p:nvPr/>
          </p:nvSpPr>
          <p:spPr bwMode="auto">
            <a:xfrm flipH="1">
              <a:off x="3957638"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29" name="Freeform 74"/>
            <p:cNvSpPr>
              <a:spLocks/>
            </p:cNvSpPr>
            <p:nvPr/>
          </p:nvSpPr>
          <p:spPr bwMode="auto">
            <a:xfrm flipH="1">
              <a:off x="3616524"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30" name="Freeform 75"/>
            <p:cNvSpPr>
              <a:spLocks/>
            </p:cNvSpPr>
            <p:nvPr/>
          </p:nvSpPr>
          <p:spPr bwMode="auto">
            <a:xfrm flipH="1">
              <a:off x="4164013"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31" name="Line 76"/>
            <p:cNvSpPr>
              <a:spLocks noChangeShapeType="1"/>
            </p:cNvSpPr>
            <p:nvPr/>
          </p:nvSpPr>
          <p:spPr bwMode="auto">
            <a:xfrm>
              <a:off x="4164013"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32" name="Freeform 78"/>
            <p:cNvSpPr>
              <a:spLocks/>
            </p:cNvSpPr>
            <p:nvPr/>
          </p:nvSpPr>
          <p:spPr bwMode="auto">
            <a:xfrm flipH="1">
              <a:off x="3670301"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33" name="Freeform 79"/>
            <p:cNvSpPr>
              <a:spLocks/>
            </p:cNvSpPr>
            <p:nvPr/>
          </p:nvSpPr>
          <p:spPr bwMode="auto">
            <a:xfrm flipH="1">
              <a:off x="3841751"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34" name="Freeform 82"/>
            <p:cNvSpPr>
              <a:spLocks/>
            </p:cNvSpPr>
            <p:nvPr/>
          </p:nvSpPr>
          <p:spPr bwMode="auto">
            <a:xfrm flipH="1">
              <a:off x="4379878"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35" name="Freeform 83"/>
            <p:cNvSpPr>
              <a:spLocks/>
            </p:cNvSpPr>
            <p:nvPr/>
          </p:nvSpPr>
          <p:spPr bwMode="auto">
            <a:xfrm flipH="1">
              <a:off x="45297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36" name="Freeform 84"/>
            <p:cNvSpPr>
              <a:spLocks/>
            </p:cNvSpPr>
            <p:nvPr/>
          </p:nvSpPr>
          <p:spPr bwMode="auto">
            <a:xfrm flipH="1">
              <a:off x="2731164"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prstTxWarp prst="textNoShape">
                <a:avLst/>
              </a:prstTxWarp>
            </a:bodyPr>
            <a:lstStyle/>
            <a:p>
              <a:endParaRPr lang="en-US" sz="1350"/>
            </a:p>
          </p:txBody>
        </p:sp>
        <p:sp>
          <p:nvSpPr>
            <p:cNvPr id="37" name="Freeform 80"/>
            <p:cNvSpPr>
              <a:spLocks/>
            </p:cNvSpPr>
            <p:nvPr/>
          </p:nvSpPr>
          <p:spPr bwMode="auto">
            <a:xfrm flipH="1" flipV="1">
              <a:off x="286013"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38" name="Oval 37"/>
            <p:cNvSpPr/>
            <p:nvPr/>
          </p:nvSpPr>
          <p:spPr>
            <a:xfrm>
              <a:off x="458072"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Oval 38"/>
            <p:cNvSpPr/>
            <p:nvPr/>
          </p:nvSpPr>
          <p:spPr>
            <a:xfrm>
              <a:off x="533688"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0" name="Oval 39"/>
            <p:cNvSpPr/>
            <p:nvPr/>
          </p:nvSpPr>
          <p:spPr>
            <a:xfrm>
              <a:off x="367000"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41" name="Group 40"/>
            <p:cNvGrpSpPr/>
            <p:nvPr/>
          </p:nvGrpSpPr>
          <p:grpSpPr>
            <a:xfrm>
              <a:off x="803704" y="4858573"/>
              <a:ext cx="1154448" cy="1149586"/>
              <a:chOff x="4277517" y="3752400"/>
              <a:chExt cx="1154448" cy="1149586"/>
            </a:xfrm>
          </p:grpSpPr>
          <p:sp>
            <p:nvSpPr>
              <p:cNvPr id="42" name="Freeform 41"/>
              <p:cNvSpPr>
                <a:spLocks/>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43" name="Freeform 35"/>
              <p:cNvSpPr>
                <a:spLocks/>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en-US" sz="1350"/>
              </a:p>
            </p:txBody>
          </p:sp>
          <p:sp>
            <p:nvSpPr>
              <p:cNvPr id="44" name="Freeform 41"/>
              <p:cNvSpPr>
                <a:spLocks/>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45" name="Freeform 41"/>
              <p:cNvSpPr>
                <a:spLocks/>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46" name="Freeform 42"/>
              <p:cNvSpPr>
                <a:spLocks/>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pPr lvl="0"/>
                <a:endParaRPr lang="en-US" sz="1350"/>
              </a:p>
            </p:txBody>
          </p:sp>
        </p:grpSp>
        <p:sp>
          <p:nvSpPr>
            <p:cNvPr id="47" name="Freeform 32"/>
            <p:cNvSpPr>
              <a:spLocks/>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48" name="Freeform 80"/>
            <p:cNvSpPr>
              <a:spLocks/>
            </p:cNvSpPr>
            <p:nvPr/>
          </p:nvSpPr>
          <p:spPr bwMode="auto">
            <a:xfrm flipH="1" flipV="1">
              <a:off x="2834217"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49" name="Freeform 80"/>
            <p:cNvSpPr>
              <a:spLocks/>
            </p:cNvSpPr>
            <p:nvPr/>
          </p:nvSpPr>
          <p:spPr bwMode="auto">
            <a:xfrm flipH="1">
              <a:off x="46458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50" name="Freeform 84"/>
            <p:cNvSpPr>
              <a:spLocks/>
            </p:cNvSpPr>
            <p:nvPr/>
          </p:nvSpPr>
          <p:spPr bwMode="auto">
            <a:xfrm flipH="1">
              <a:off x="3947595"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51" name="Freeform 84"/>
            <p:cNvSpPr>
              <a:spLocks/>
            </p:cNvSpPr>
            <p:nvPr/>
          </p:nvSpPr>
          <p:spPr bwMode="auto">
            <a:xfrm flipH="1">
              <a:off x="47143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52" name="Oval 51"/>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 name="Freeform 5"/>
            <p:cNvSpPr>
              <a:spLocks/>
            </p:cNvSpPr>
            <p:nvPr/>
          </p:nvSpPr>
          <p:spPr bwMode="auto">
            <a:xfrm>
              <a:off x="9771061"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54" name="Line 6"/>
            <p:cNvSpPr>
              <a:spLocks noChangeShapeType="1"/>
            </p:cNvSpPr>
            <p:nvPr/>
          </p:nvSpPr>
          <p:spPr bwMode="auto">
            <a:xfrm flipH="1" flipV="1">
              <a:off x="9771061"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55" name="Freeform 7"/>
            <p:cNvSpPr>
              <a:spLocks/>
            </p:cNvSpPr>
            <p:nvPr/>
          </p:nvSpPr>
          <p:spPr bwMode="auto">
            <a:xfrm rot="347535">
              <a:off x="9763724"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sz="1350"/>
            </a:p>
          </p:txBody>
        </p:sp>
        <p:grpSp>
          <p:nvGrpSpPr>
            <p:cNvPr id="56" name="Group 55"/>
            <p:cNvGrpSpPr/>
            <p:nvPr/>
          </p:nvGrpSpPr>
          <p:grpSpPr>
            <a:xfrm rot="806488" flipH="1">
              <a:off x="11377312" y="5452235"/>
              <a:ext cx="365582" cy="421970"/>
              <a:chOff x="1457010" y="1673260"/>
              <a:chExt cx="617538" cy="712788"/>
            </a:xfrm>
          </p:grpSpPr>
          <p:sp>
            <p:nvSpPr>
              <p:cNvPr id="57" name="Freeform 8"/>
              <p:cNvSpPr>
                <a:spLocks/>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pPr lvl="0"/>
                <a:endParaRPr lang="en-US" sz="1350"/>
              </a:p>
            </p:txBody>
          </p:sp>
          <p:sp>
            <p:nvSpPr>
              <p:cNvPr id="58" name="Freeform 9"/>
              <p:cNvSpPr>
                <a:spLocks/>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350"/>
              </a:p>
            </p:txBody>
          </p:sp>
        </p:grpSp>
        <p:sp>
          <p:nvSpPr>
            <p:cNvPr id="59" name="Freeform 10"/>
            <p:cNvSpPr>
              <a:spLocks/>
            </p:cNvSpPr>
            <p:nvPr/>
          </p:nvSpPr>
          <p:spPr bwMode="auto">
            <a:xfrm rot="1986842">
              <a:off x="10004233"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 fmla="*/ 9849 w 9849"/>
                <a:gd name="connsiteY0" fmla="*/ 9122 h 10251"/>
                <a:gd name="connsiteX1" fmla="*/ 1748 w 9849"/>
                <a:gd name="connsiteY1" fmla="*/ 7541 h 10251"/>
                <a:gd name="connsiteX2" fmla="*/ 3887 w 9849"/>
                <a:gd name="connsiteY2" fmla="*/ 283 h 10251"/>
                <a:gd name="connsiteX3" fmla="*/ 387 w 9849"/>
                <a:gd name="connsiteY3" fmla="*/ 8303 h 10251"/>
                <a:gd name="connsiteX4" fmla="*/ 257 w 9849"/>
                <a:gd name="connsiteY4" fmla="*/ 8419 h 10251"/>
                <a:gd name="connsiteX5" fmla="*/ 9849 w 9849"/>
                <a:gd name="connsiteY5" fmla="*/ 9122 h 10251"/>
                <a:gd name="connsiteX0" fmla="*/ 10000 w 10000"/>
                <a:gd name="connsiteY0" fmla="*/ 8899 h 10131"/>
                <a:gd name="connsiteX1" fmla="*/ 1775 w 10000"/>
                <a:gd name="connsiteY1" fmla="*/ 7356 h 10131"/>
                <a:gd name="connsiteX2" fmla="*/ 3947 w 10000"/>
                <a:gd name="connsiteY2" fmla="*/ 276 h 10131"/>
                <a:gd name="connsiteX3" fmla="*/ 393 w 10000"/>
                <a:gd name="connsiteY3" fmla="*/ 8100 h 10131"/>
                <a:gd name="connsiteX4" fmla="*/ 261 w 10000"/>
                <a:gd name="connsiteY4" fmla="*/ 8213 h 10131"/>
                <a:gd name="connsiteX5" fmla="*/ 10000 w 10000"/>
                <a:gd name="connsiteY5" fmla="*/ 8899 h 10131"/>
                <a:gd name="connsiteX0" fmla="*/ 10361 w 10361"/>
                <a:gd name="connsiteY0" fmla="*/ 8632 h 9864"/>
                <a:gd name="connsiteX1" fmla="*/ 2136 w 10361"/>
                <a:gd name="connsiteY1" fmla="*/ 7089 h 9864"/>
                <a:gd name="connsiteX2" fmla="*/ 4308 w 10361"/>
                <a:gd name="connsiteY2" fmla="*/ 9 h 9864"/>
                <a:gd name="connsiteX3" fmla="*/ 754 w 10361"/>
                <a:gd name="connsiteY3" fmla="*/ 7833 h 9864"/>
                <a:gd name="connsiteX4" fmla="*/ 622 w 10361"/>
                <a:gd name="connsiteY4" fmla="*/ 7946 h 9864"/>
                <a:gd name="connsiteX5" fmla="*/ 10361 w 10361"/>
                <a:gd name="connsiteY5" fmla="*/ 8632 h 9864"/>
                <a:gd name="connsiteX0" fmla="*/ 10000 w 10000"/>
                <a:gd name="connsiteY0" fmla="*/ 8749 h 9998"/>
                <a:gd name="connsiteX1" fmla="*/ 2062 w 10000"/>
                <a:gd name="connsiteY1" fmla="*/ 7185 h 9998"/>
                <a:gd name="connsiteX2" fmla="*/ 4158 w 10000"/>
                <a:gd name="connsiteY2" fmla="*/ 7 h 9998"/>
                <a:gd name="connsiteX3" fmla="*/ 728 w 10000"/>
                <a:gd name="connsiteY3" fmla="*/ 7939 h 9998"/>
                <a:gd name="connsiteX4" fmla="*/ 600 w 10000"/>
                <a:gd name="connsiteY4" fmla="*/ 8054 h 9998"/>
                <a:gd name="connsiteX5" fmla="*/ 10000 w 10000"/>
                <a:gd name="connsiteY5" fmla="*/ 8749 h 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lvl="0"/>
              <a:endParaRPr lang="en-US" sz="1350"/>
            </a:p>
          </p:txBody>
        </p:sp>
        <p:sp>
          <p:nvSpPr>
            <p:cNvPr id="60" name="Freeform 23"/>
            <p:cNvSpPr>
              <a:spLocks/>
            </p:cNvSpPr>
            <p:nvPr/>
          </p:nvSpPr>
          <p:spPr bwMode="auto">
            <a:xfrm>
              <a:off x="9539526"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61" name="Freeform 24"/>
            <p:cNvSpPr>
              <a:spLocks/>
            </p:cNvSpPr>
            <p:nvPr/>
          </p:nvSpPr>
          <p:spPr bwMode="auto">
            <a:xfrm>
              <a:off x="8429578"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 fmla="*/ 0 w 10093"/>
                <a:gd name="connsiteY0" fmla="*/ 477 h 10050"/>
                <a:gd name="connsiteX1" fmla="*/ 9731 w 10093"/>
                <a:gd name="connsiteY1" fmla="*/ 9901 h 10050"/>
                <a:gd name="connsiteX2" fmla="*/ 0 w 10093"/>
                <a:gd name="connsiteY2" fmla="*/ 477 h 10050"/>
                <a:gd name="connsiteX0" fmla="*/ 0 w 9731"/>
                <a:gd name="connsiteY0" fmla="*/ 636 h 10209"/>
                <a:gd name="connsiteX1" fmla="*/ 9731 w 9731"/>
                <a:gd name="connsiteY1" fmla="*/ 10060 h 10209"/>
                <a:gd name="connsiteX2" fmla="*/ 0 w 9731"/>
                <a:gd name="connsiteY2" fmla="*/ 636 h 10209"/>
                <a:gd name="connsiteX0" fmla="*/ 0 w 10000"/>
                <a:gd name="connsiteY0" fmla="*/ 97 h 9475"/>
                <a:gd name="connsiteX1" fmla="*/ 10000 w 10000"/>
                <a:gd name="connsiteY1" fmla="*/ 9328 h 9475"/>
                <a:gd name="connsiteX2" fmla="*/ 0 w 10000"/>
                <a:gd name="connsiteY2" fmla="*/ 97 h 9475"/>
                <a:gd name="connsiteX0" fmla="*/ 0 w 10000"/>
                <a:gd name="connsiteY0" fmla="*/ 102 h 9940"/>
                <a:gd name="connsiteX1" fmla="*/ 10000 w 10000"/>
                <a:gd name="connsiteY1" fmla="*/ 9845 h 9940"/>
                <a:gd name="connsiteX2" fmla="*/ 0 w 10000"/>
                <a:gd name="connsiteY2" fmla="*/ 102 h 9940"/>
              </a:gdLst>
              <a:ahLst/>
              <a:cxnLst>
                <a:cxn ang="0">
                  <a:pos x="connsiteX0" y="connsiteY0"/>
                </a:cxn>
                <a:cxn ang="0">
                  <a:pos x="connsiteX1" y="connsiteY1"/>
                </a:cxn>
                <a:cxn ang="0">
                  <a:pos x="connsiteX2" y="connsiteY2"/>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62" name="Freeform 25"/>
            <p:cNvSpPr>
              <a:spLocks/>
            </p:cNvSpPr>
            <p:nvPr/>
          </p:nvSpPr>
          <p:spPr bwMode="auto">
            <a:xfrm>
              <a:off x="871894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 fmla="*/ 9851 w 10000"/>
                <a:gd name="connsiteY0" fmla="*/ 525 h 10154"/>
                <a:gd name="connsiteX1" fmla="*/ 297 w 10000"/>
                <a:gd name="connsiteY1" fmla="*/ 7280 h 10154"/>
                <a:gd name="connsiteX2" fmla="*/ 985 w 10000"/>
                <a:gd name="connsiteY2" fmla="*/ 7614 h 10154"/>
                <a:gd name="connsiteX3" fmla="*/ 5800 w 10000"/>
                <a:gd name="connsiteY3" fmla="*/ 9783 h 10154"/>
                <a:gd name="connsiteX4" fmla="*/ 1444 w 10000"/>
                <a:gd name="connsiteY4" fmla="*/ 7363 h 10154"/>
                <a:gd name="connsiteX5" fmla="*/ 9851 w 10000"/>
                <a:gd name="connsiteY5" fmla="*/ 525 h 10154"/>
                <a:gd name="connsiteX0" fmla="*/ 9851 w 9851"/>
                <a:gd name="connsiteY0" fmla="*/ 525 h 10154"/>
                <a:gd name="connsiteX1" fmla="*/ 297 w 9851"/>
                <a:gd name="connsiteY1" fmla="*/ 7280 h 10154"/>
                <a:gd name="connsiteX2" fmla="*/ 985 w 9851"/>
                <a:gd name="connsiteY2" fmla="*/ 7614 h 10154"/>
                <a:gd name="connsiteX3" fmla="*/ 5800 w 9851"/>
                <a:gd name="connsiteY3" fmla="*/ 9783 h 10154"/>
                <a:gd name="connsiteX4" fmla="*/ 1444 w 9851"/>
                <a:gd name="connsiteY4" fmla="*/ 7363 h 10154"/>
                <a:gd name="connsiteX5" fmla="*/ 9851 w 9851"/>
                <a:gd name="connsiteY5" fmla="*/ 525 h 10154"/>
                <a:gd name="connsiteX0" fmla="*/ 10000 w 10602"/>
                <a:gd name="connsiteY0" fmla="*/ 517 h 10000"/>
                <a:gd name="connsiteX1" fmla="*/ 301 w 10602"/>
                <a:gd name="connsiteY1" fmla="*/ 7170 h 10000"/>
                <a:gd name="connsiteX2" fmla="*/ 1000 w 10602"/>
                <a:gd name="connsiteY2" fmla="*/ 7499 h 10000"/>
                <a:gd name="connsiteX3" fmla="*/ 5888 w 10602"/>
                <a:gd name="connsiteY3" fmla="*/ 9635 h 10000"/>
                <a:gd name="connsiteX4" fmla="*/ 1466 w 10602"/>
                <a:gd name="connsiteY4" fmla="*/ 7251 h 10000"/>
                <a:gd name="connsiteX5" fmla="*/ 10000 w 10602"/>
                <a:gd name="connsiteY5" fmla="*/ 517 h 10000"/>
                <a:gd name="connsiteX0" fmla="*/ 10000 w 10118"/>
                <a:gd name="connsiteY0" fmla="*/ 1687 h 11170"/>
                <a:gd name="connsiteX1" fmla="*/ 301 w 10118"/>
                <a:gd name="connsiteY1" fmla="*/ 8340 h 11170"/>
                <a:gd name="connsiteX2" fmla="*/ 1000 w 10118"/>
                <a:gd name="connsiteY2" fmla="*/ 8669 h 11170"/>
                <a:gd name="connsiteX3" fmla="*/ 5888 w 10118"/>
                <a:gd name="connsiteY3" fmla="*/ 10805 h 11170"/>
                <a:gd name="connsiteX4" fmla="*/ 1466 w 10118"/>
                <a:gd name="connsiteY4" fmla="*/ 8421 h 11170"/>
                <a:gd name="connsiteX5" fmla="*/ 10000 w 10118"/>
                <a:gd name="connsiteY5" fmla="*/ 1687 h 11170"/>
                <a:gd name="connsiteX0" fmla="*/ 10000 w 10038"/>
                <a:gd name="connsiteY0" fmla="*/ 1102 h 10585"/>
                <a:gd name="connsiteX1" fmla="*/ 301 w 10038"/>
                <a:gd name="connsiteY1" fmla="*/ 7755 h 10585"/>
                <a:gd name="connsiteX2" fmla="*/ 1000 w 10038"/>
                <a:gd name="connsiteY2" fmla="*/ 8084 h 10585"/>
                <a:gd name="connsiteX3" fmla="*/ 5888 w 10038"/>
                <a:gd name="connsiteY3" fmla="*/ 10220 h 10585"/>
                <a:gd name="connsiteX4" fmla="*/ 1466 w 10038"/>
                <a:gd name="connsiteY4" fmla="*/ 7836 h 10585"/>
                <a:gd name="connsiteX5" fmla="*/ 10000 w 10038"/>
                <a:gd name="connsiteY5" fmla="*/ 1102 h 10585"/>
                <a:gd name="connsiteX0" fmla="*/ 10000 w 10602"/>
                <a:gd name="connsiteY0" fmla="*/ 740 h 10223"/>
                <a:gd name="connsiteX1" fmla="*/ 301 w 10602"/>
                <a:gd name="connsiteY1" fmla="*/ 7393 h 10223"/>
                <a:gd name="connsiteX2" fmla="*/ 1000 w 10602"/>
                <a:gd name="connsiteY2" fmla="*/ 7722 h 10223"/>
                <a:gd name="connsiteX3" fmla="*/ 5888 w 10602"/>
                <a:gd name="connsiteY3" fmla="*/ 9858 h 10223"/>
                <a:gd name="connsiteX4" fmla="*/ 1466 w 10602"/>
                <a:gd name="connsiteY4" fmla="*/ 7474 h 10223"/>
                <a:gd name="connsiteX5" fmla="*/ 10000 w 10602"/>
                <a:gd name="connsiteY5" fmla="*/ 740 h 10223"/>
                <a:gd name="connsiteX0" fmla="*/ 6852 w 7703"/>
                <a:gd name="connsiteY0" fmla="*/ 687 h 11041"/>
                <a:gd name="connsiteX1" fmla="*/ 301 w 7703"/>
                <a:gd name="connsiteY1" fmla="*/ 8211 h 11041"/>
                <a:gd name="connsiteX2" fmla="*/ 1000 w 7703"/>
                <a:gd name="connsiteY2" fmla="*/ 8540 h 11041"/>
                <a:gd name="connsiteX3" fmla="*/ 5888 w 7703"/>
                <a:gd name="connsiteY3" fmla="*/ 10676 h 11041"/>
                <a:gd name="connsiteX4" fmla="*/ 1466 w 7703"/>
                <a:gd name="connsiteY4" fmla="*/ 8292 h 11041"/>
                <a:gd name="connsiteX5" fmla="*/ 6852 w 7703"/>
                <a:gd name="connsiteY5" fmla="*/ 687 h 11041"/>
                <a:gd name="connsiteX0" fmla="*/ 8895 w 9440"/>
                <a:gd name="connsiteY0" fmla="*/ 189 h 9567"/>
                <a:gd name="connsiteX1" fmla="*/ 391 w 9440"/>
                <a:gd name="connsiteY1" fmla="*/ 7004 h 9567"/>
                <a:gd name="connsiteX2" fmla="*/ 1298 w 9440"/>
                <a:gd name="connsiteY2" fmla="*/ 7302 h 9567"/>
                <a:gd name="connsiteX3" fmla="*/ 7644 w 9440"/>
                <a:gd name="connsiteY3" fmla="*/ 9236 h 9567"/>
                <a:gd name="connsiteX4" fmla="*/ 1903 w 9440"/>
                <a:gd name="connsiteY4" fmla="*/ 7077 h 9567"/>
                <a:gd name="connsiteX5" fmla="*/ 8895 w 9440"/>
                <a:gd name="connsiteY5" fmla="*/ 189 h 9567"/>
                <a:gd name="connsiteX0" fmla="*/ 11246 w 11712"/>
                <a:gd name="connsiteY0" fmla="*/ 214 h 9356"/>
                <a:gd name="connsiteX1" fmla="*/ 414 w 11712"/>
                <a:gd name="connsiteY1" fmla="*/ 6677 h 9356"/>
                <a:gd name="connsiteX2" fmla="*/ 1375 w 11712"/>
                <a:gd name="connsiteY2" fmla="*/ 6988 h 9356"/>
                <a:gd name="connsiteX3" fmla="*/ 8097 w 11712"/>
                <a:gd name="connsiteY3" fmla="*/ 9010 h 9356"/>
                <a:gd name="connsiteX4" fmla="*/ 2016 w 11712"/>
                <a:gd name="connsiteY4" fmla="*/ 6753 h 9356"/>
                <a:gd name="connsiteX5" fmla="*/ 11246 w 11712"/>
                <a:gd name="connsiteY5" fmla="*/ 214 h 9356"/>
                <a:gd name="connsiteX0" fmla="*/ 9602 w 10000"/>
                <a:gd name="connsiteY0" fmla="*/ 514 h 10285"/>
                <a:gd name="connsiteX1" fmla="*/ 353 w 10000"/>
                <a:gd name="connsiteY1" fmla="*/ 7422 h 10285"/>
                <a:gd name="connsiteX2" fmla="*/ 1174 w 10000"/>
                <a:gd name="connsiteY2" fmla="*/ 7754 h 10285"/>
                <a:gd name="connsiteX3" fmla="*/ 6913 w 10000"/>
                <a:gd name="connsiteY3" fmla="*/ 9915 h 10285"/>
                <a:gd name="connsiteX4" fmla="*/ 1721 w 10000"/>
                <a:gd name="connsiteY4" fmla="*/ 7503 h 10285"/>
                <a:gd name="connsiteX5" fmla="*/ 9602 w 10000"/>
                <a:gd name="connsiteY5" fmla="*/ 514 h 1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63" name="Freeform 26"/>
            <p:cNvSpPr>
              <a:spLocks/>
            </p:cNvSpPr>
            <p:nvPr/>
          </p:nvSpPr>
          <p:spPr bwMode="auto">
            <a:xfrm>
              <a:off x="10057214"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64" name="Freeform 27"/>
            <p:cNvSpPr>
              <a:spLocks/>
            </p:cNvSpPr>
            <p:nvPr/>
          </p:nvSpPr>
          <p:spPr bwMode="auto">
            <a:xfrm>
              <a:off x="10402328"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pPr lvl="0"/>
              <a:endParaRPr lang="en-US" sz="1350"/>
            </a:p>
          </p:txBody>
        </p:sp>
        <p:grpSp>
          <p:nvGrpSpPr>
            <p:cNvPr id="65" name="Group 64"/>
            <p:cNvGrpSpPr/>
            <p:nvPr/>
          </p:nvGrpSpPr>
          <p:grpSpPr>
            <a:xfrm flipH="1">
              <a:off x="11113409" y="5783561"/>
              <a:ext cx="325521" cy="364355"/>
              <a:chOff x="2114915" y="2460535"/>
              <a:chExt cx="452438" cy="506413"/>
            </a:xfrm>
          </p:grpSpPr>
          <p:sp>
            <p:nvSpPr>
              <p:cNvPr id="66" name="Freeform 28"/>
              <p:cNvSpPr>
                <a:spLocks/>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67" name="Freeform 29"/>
              <p:cNvSpPr>
                <a:spLocks/>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sz="1350"/>
              </a:p>
            </p:txBody>
          </p:sp>
        </p:grpSp>
        <p:sp>
          <p:nvSpPr>
            <p:cNvPr id="68" name="Freeform 30"/>
            <p:cNvSpPr>
              <a:spLocks noEditPoints="1"/>
            </p:cNvSpPr>
            <p:nvPr/>
          </p:nvSpPr>
          <p:spPr bwMode="auto">
            <a:xfrm>
              <a:off x="6170612"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69" name="Freeform 31"/>
            <p:cNvSpPr>
              <a:spLocks/>
            </p:cNvSpPr>
            <p:nvPr/>
          </p:nvSpPr>
          <p:spPr bwMode="auto">
            <a:xfrm>
              <a:off x="9232628"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70" name="Freeform 32"/>
            <p:cNvSpPr>
              <a:spLocks/>
            </p:cNvSpPr>
            <p:nvPr/>
          </p:nvSpPr>
          <p:spPr bwMode="auto">
            <a:xfrm>
              <a:off x="9245597"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71" name="Freeform 33"/>
            <p:cNvSpPr>
              <a:spLocks/>
            </p:cNvSpPr>
            <p:nvPr/>
          </p:nvSpPr>
          <p:spPr bwMode="auto">
            <a:xfrm>
              <a:off x="9411047"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72" name="Freeform 34"/>
            <p:cNvSpPr>
              <a:spLocks/>
            </p:cNvSpPr>
            <p:nvPr/>
          </p:nvSpPr>
          <p:spPr bwMode="auto">
            <a:xfrm>
              <a:off x="1140142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73" name="Freeform 73"/>
            <p:cNvSpPr>
              <a:spLocks/>
            </p:cNvSpPr>
            <p:nvPr/>
          </p:nvSpPr>
          <p:spPr bwMode="auto">
            <a:xfrm>
              <a:off x="8069261"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74" name="Freeform 74"/>
            <p:cNvSpPr>
              <a:spLocks/>
            </p:cNvSpPr>
            <p:nvPr/>
          </p:nvSpPr>
          <p:spPr bwMode="auto">
            <a:xfrm>
              <a:off x="8290121"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75" name="Freeform 75"/>
            <p:cNvSpPr>
              <a:spLocks/>
            </p:cNvSpPr>
            <p:nvPr/>
          </p:nvSpPr>
          <p:spPr bwMode="auto">
            <a:xfrm>
              <a:off x="8012111"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76" name="Line 76"/>
            <p:cNvSpPr>
              <a:spLocks noChangeShapeType="1"/>
            </p:cNvSpPr>
            <p:nvPr/>
          </p:nvSpPr>
          <p:spPr bwMode="auto">
            <a:xfrm flipH="1">
              <a:off x="8012111"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77" name="Freeform 78"/>
            <p:cNvSpPr>
              <a:spLocks/>
            </p:cNvSpPr>
            <p:nvPr/>
          </p:nvSpPr>
          <p:spPr bwMode="auto">
            <a:xfrm>
              <a:off x="7799385"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78" name="Freeform 79"/>
            <p:cNvSpPr>
              <a:spLocks/>
            </p:cNvSpPr>
            <p:nvPr/>
          </p:nvSpPr>
          <p:spPr bwMode="auto">
            <a:xfrm>
              <a:off x="7970835"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79" name="Freeform 82"/>
            <p:cNvSpPr>
              <a:spLocks/>
            </p:cNvSpPr>
            <p:nvPr/>
          </p:nvSpPr>
          <p:spPr bwMode="auto">
            <a:xfrm>
              <a:off x="7713696"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80" name="Freeform 83"/>
            <p:cNvSpPr>
              <a:spLocks/>
            </p:cNvSpPr>
            <p:nvPr/>
          </p:nvSpPr>
          <p:spPr bwMode="auto">
            <a:xfrm>
              <a:off x="71839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81" name="Freeform 84"/>
            <p:cNvSpPr>
              <a:spLocks/>
            </p:cNvSpPr>
            <p:nvPr/>
          </p:nvSpPr>
          <p:spPr bwMode="auto">
            <a:xfrm>
              <a:off x="9155600"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prstTxWarp prst="textNoShape">
                <a:avLst/>
              </a:prstTxWarp>
            </a:bodyPr>
            <a:lstStyle/>
            <a:p>
              <a:endParaRPr lang="en-US" sz="1350"/>
            </a:p>
          </p:txBody>
        </p:sp>
        <p:sp>
          <p:nvSpPr>
            <p:cNvPr id="82" name="Freeform 80"/>
            <p:cNvSpPr>
              <a:spLocks/>
            </p:cNvSpPr>
            <p:nvPr/>
          </p:nvSpPr>
          <p:spPr bwMode="auto">
            <a:xfrm flipV="1">
              <a:off x="11806856"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83" name="Oval 82"/>
            <p:cNvSpPr/>
            <p:nvPr/>
          </p:nvSpPr>
          <p:spPr>
            <a:xfrm flipH="1">
              <a:off x="11653815"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4" name="Oval 83"/>
            <p:cNvSpPr/>
            <p:nvPr/>
          </p:nvSpPr>
          <p:spPr>
            <a:xfrm flipH="1">
              <a:off x="11618560"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5" name="Oval 84"/>
            <p:cNvSpPr/>
            <p:nvPr/>
          </p:nvSpPr>
          <p:spPr>
            <a:xfrm flipH="1">
              <a:off x="11785248"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86" name="Group 85"/>
            <p:cNvGrpSpPr/>
            <p:nvPr/>
          </p:nvGrpSpPr>
          <p:grpSpPr>
            <a:xfrm flipH="1">
              <a:off x="10230672" y="4858573"/>
              <a:ext cx="1154448" cy="1149586"/>
              <a:chOff x="4277517" y="3752400"/>
              <a:chExt cx="1154448" cy="1149586"/>
            </a:xfrm>
          </p:grpSpPr>
          <p:sp>
            <p:nvSpPr>
              <p:cNvPr id="87" name="Freeform 86"/>
              <p:cNvSpPr>
                <a:spLocks/>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88" name="Freeform 35"/>
              <p:cNvSpPr>
                <a:spLocks/>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en-US" sz="1350"/>
              </a:p>
            </p:txBody>
          </p:sp>
          <p:sp>
            <p:nvSpPr>
              <p:cNvPr id="89" name="Freeform 41"/>
              <p:cNvSpPr>
                <a:spLocks/>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90" name="Freeform 41"/>
              <p:cNvSpPr>
                <a:spLocks/>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91" name="Freeform 42"/>
              <p:cNvSpPr>
                <a:spLocks/>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pPr lvl="0"/>
                <a:endParaRPr lang="en-US" sz="1350"/>
              </a:p>
            </p:txBody>
          </p:sp>
        </p:grpSp>
        <p:sp>
          <p:nvSpPr>
            <p:cNvPr id="92" name="Freeform 32"/>
            <p:cNvSpPr>
              <a:spLocks/>
            </p:cNvSpPr>
            <p:nvPr/>
          </p:nvSpPr>
          <p:spPr bwMode="auto">
            <a:xfrm>
              <a:off x="9499406"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93" name="Freeform 80"/>
            <p:cNvSpPr>
              <a:spLocks/>
            </p:cNvSpPr>
            <p:nvPr/>
          </p:nvSpPr>
          <p:spPr bwMode="auto">
            <a:xfrm flipV="1">
              <a:off x="9258652"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94" name="Freeform 80"/>
            <p:cNvSpPr>
              <a:spLocks/>
            </p:cNvSpPr>
            <p:nvPr/>
          </p:nvSpPr>
          <p:spPr bwMode="auto">
            <a:xfrm>
              <a:off x="73000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95" name="Freeform 84"/>
            <p:cNvSpPr>
              <a:spLocks/>
            </p:cNvSpPr>
            <p:nvPr/>
          </p:nvSpPr>
          <p:spPr bwMode="auto">
            <a:xfrm>
              <a:off x="8076679"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96" name="Freeform 84"/>
            <p:cNvSpPr>
              <a:spLocks/>
            </p:cNvSpPr>
            <p:nvPr/>
          </p:nvSpPr>
          <p:spPr bwMode="auto">
            <a:xfrm>
              <a:off x="73685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97" name="Oval 96"/>
            <p:cNvSpPr/>
            <p:nvPr/>
          </p:nvSpPr>
          <p:spPr>
            <a:xfrm flipH="1">
              <a:off x="9615485"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98" name="Group 97"/>
            <p:cNvGrpSpPr/>
            <p:nvPr/>
          </p:nvGrpSpPr>
          <p:grpSpPr>
            <a:xfrm>
              <a:off x="4803790" y="5319186"/>
              <a:ext cx="2690707" cy="1385231"/>
              <a:chOff x="5184534" y="1125344"/>
              <a:chExt cx="2690707" cy="1385231"/>
            </a:xfrm>
          </p:grpSpPr>
          <p:sp>
            <p:nvSpPr>
              <p:cNvPr id="99" name="Freeform 67"/>
              <p:cNvSpPr>
                <a:spLocks/>
              </p:cNvSpPr>
              <p:nvPr/>
            </p:nvSpPr>
            <p:spPr bwMode="auto">
              <a:xfrm rot="8881702">
                <a:off x="6702013" y="1340794"/>
                <a:ext cx="1173228" cy="1169781"/>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 fmla="*/ 9558 w 10006"/>
                  <a:gd name="connsiteY0" fmla="*/ 6618 h 10000"/>
                  <a:gd name="connsiteX1" fmla="*/ 9355 w 10006"/>
                  <a:gd name="connsiteY1" fmla="*/ 6618 h 10000"/>
                  <a:gd name="connsiteX2" fmla="*/ 9153 w 10006"/>
                  <a:gd name="connsiteY2" fmla="*/ 6346 h 10000"/>
                  <a:gd name="connsiteX3" fmla="*/ 1887 w 10006"/>
                  <a:gd name="connsiteY3" fmla="*/ 181 h 10000"/>
                  <a:gd name="connsiteX4" fmla="*/ 8236 w 10006"/>
                  <a:gd name="connsiteY4" fmla="*/ 6348 h 10000"/>
                  <a:gd name="connsiteX5" fmla="*/ 71 w 10006"/>
                  <a:gd name="connsiteY5" fmla="*/ 9428 h 10000"/>
                  <a:gd name="connsiteX6" fmla="*/ 9558 w 10006"/>
                  <a:gd name="connsiteY6" fmla="*/ 6618 h 10000"/>
                  <a:gd name="connsiteX0" fmla="*/ 9558 w 10006"/>
                  <a:gd name="connsiteY0" fmla="*/ 6652 h 10034"/>
                  <a:gd name="connsiteX1" fmla="*/ 9355 w 10006"/>
                  <a:gd name="connsiteY1" fmla="*/ 6652 h 10034"/>
                  <a:gd name="connsiteX2" fmla="*/ 9153 w 10006"/>
                  <a:gd name="connsiteY2" fmla="*/ 6380 h 10034"/>
                  <a:gd name="connsiteX3" fmla="*/ 1887 w 10006"/>
                  <a:gd name="connsiteY3" fmla="*/ 215 h 10034"/>
                  <a:gd name="connsiteX4" fmla="*/ 8236 w 10006"/>
                  <a:gd name="connsiteY4" fmla="*/ 6382 h 10034"/>
                  <a:gd name="connsiteX5" fmla="*/ 71 w 10006"/>
                  <a:gd name="connsiteY5" fmla="*/ 9462 h 10034"/>
                  <a:gd name="connsiteX6" fmla="*/ 9558 w 10006"/>
                  <a:gd name="connsiteY6" fmla="*/ 6652 h 10034"/>
                  <a:gd name="connsiteX0" fmla="*/ 9558 w 9558"/>
                  <a:gd name="connsiteY0" fmla="*/ 6652 h 10197"/>
                  <a:gd name="connsiteX1" fmla="*/ 9355 w 9558"/>
                  <a:gd name="connsiteY1" fmla="*/ 6652 h 10197"/>
                  <a:gd name="connsiteX2" fmla="*/ 9153 w 9558"/>
                  <a:gd name="connsiteY2" fmla="*/ 6380 h 10197"/>
                  <a:gd name="connsiteX3" fmla="*/ 1887 w 9558"/>
                  <a:gd name="connsiteY3" fmla="*/ 215 h 10197"/>
                  <a:gd name="connsiteX4" fmla="*/ 8236 w 9558"/>
                  <a:gd name="connsiteY4" fmla="*/ 6382 h 10197"/>
                  <a:gd name="connsiteX5" fmla="*/ 71 w 9558"/>
                  <a:gd name="connsiteY5" fmla="*/ 9462 h 10197"/>
                  <a:gd name="connsiteX6" fmla="*/ 9558 w 9558"/>
                  <a:gd name="connsiteY6" fmla="*/ 6652 h 10197"/>
                  <a:gd name="connsiteX0" fmla="*/ 10234 w 10234"/>
                  <a:gd name="connsiteY0" fmla="*/ 6523 h 10000"/>
                  <a:gd name="connsiteX1" fmla="*/ 10022 w 10234"/>
                  <a:gd name="connsiteY1" fmla="*/ 6523 h 10000"/>
                  <a:gd name="connsiteX2" fmla="*/ 9810 w 10234"/>
                  <a:gd name="connsiteY2" fmla="*/ 6257 h 10000"/>
                  <a:gd name="connsiteX3" fmla="*/ 2208 w 10234"/>
                  <a:gd name="connsiteY3" fmla="*/ 211 h 10000"/>
                  <a:gd name="connsiteX4" fmla="*/ 8851 w 10234"/>
                  <a:gd name="connsiteY4" fmla="*/ 6259 h 10000"/>
                  <a:gd name="connsiteX5" fmla="*/ 308 w 10234"/>
                  <a:gd name="connsiteY5" fmla="*/ 9279 h 10000"/>
                  <a:gd name="connsiteX6" fmla="*/ 10234 w 10234"/>
                  <a:gd name="connsiteY6" fmla="*/ 6523 h 10000"/>
                  <a:gd name="connsiteX0" fmla="*/ 9701 w 9701"/>
                  <a:gd name="connsiteY0" fmla="*/ 6523 h 9364"/>
                  <a:gd name="connsiteX1" fmla="*/ 9489 w 9701"/>
                  <a:gd name="connsiteY1" fmla="*/ 6523 h 9364"/>
                  <a:gd name="connsiteX2" fmla="*/ 9277 w 9701"/>
                  <a:gd name="connsiteY2" fmla="*/ 6257 h 9364"/>
                  <a:gd name="connsiteX3" fmla="*/ 1675 w 9701"/>
                  <a:gd name="connsiteY3" fmla="*/ 211 h 9364"/>
                  <a:gd name="connsiteX4" fmla="*/ 8318 w 9701"/>
                  <a:gd name="connsiteY4" fmla="*/ 6259 h 9364"/>
                  <a:gd name="connsiteX5" fmla="*/ 328 w 9701"/>
                  <a:gd name="connsiteY5" fmla="*/ 8536 h 9364"/>
                  <a:gd name="connsiteX6" fmla="*/ 9701 w 9701"/>
                  <a:gd name="connsiteY6" fmla="*/ 6523 h 9364"/>
                  <a:gd name="connsiteX0" fmla="*/ 9679 w 9679"/>
                  <a:gd name="connsiteY0" fmla="*/ 6967 h 10001"/>
                  <a:gd name="connsiteX1" fmla="*/ 9460 w 9679"/>
                  <a:gd name="connsiteY1" fmla="*/ 6967 h 10001"/>
                  <a:gd name="connsiteX2" fmla="*/ 9242 w 9679"/>
                  <a:gd name="connsiteY2" fmla="*/ 6683 h 10001"/>
                  <a:gd name="connsiteX3" fmla="*/ 1406 w 9679"/>
                  <a:gd name="connsiteY3" fmla="*/ 226 h 10001"/>
                  <a:gd name="connsiteX4" fmla="*/ 8253 w 9679"/>
                  <a:gd name="connsiteY4" fmla="*/ 6685 h 10001"/>
                  <a:gd name="connsiteX5" fmla="*/ 17 w 9679"/>
                  <a:gd name="connsiteY5" fmla="*/ 9117 h 10001"/>
                  <a:gd name="connsiteX6" fmla="*/ 9679 w 9679"/>
                  <a:gd name="connsiteY6" fmla="*/ 6967 h 10001"/>
                  <a:gd name="connsiteX0" fmla="*/ 10080 w 10080"/>
                  <a:gd name="connsiteY0" fmla="*/ 6966 h 10000"/>
                  <a:gd name="connsiteX1" fmla="*/ 9854 w 10080"/>
                  <a:gd name="connsiteY1" fmla="*/ 6966 h 10000"/>
                  <a:gd name="connsiteX2" fmla="*/ 9629 w 10080"/>
                  <a:gd name="connsiteY2" fmla="*/ 6682 h 10000"/>
                  <a:gd name="connsiteX3" fmla="*/ 1533 w 10080"/>
                  <a:gd name="connsiteY3" fmla="*/ 226 h 10000"/>
                  <a:gd name="connsiteX4" fmla="*/ 8607 w 10080"/>
                  <a:gd name="connsiteY4" fmla="*/ 6684 h 10000"/>
                  <a:gd name="connsiteX5" fmla="*/ 98 w 10080"/>
                  <a:gd name="connsiteY5" fmla="*/ 9116 h 10000"/>
                  <a:gd name="connsiteX6" fmla="*/ 10080 w 10080"/>
                  <a:gd name="connsiteY6" fmla="*/ 6966 h 10000"/>
                  <a:gd name="connsiteX0" fmla="*/ 9999 w 9999"/>
                  <a:gd name="connsiteY0" fmla="*/ 6966 h 10505"/>
                  <a:gd name="connsiteX1" fmla="*/ 9773 w 9999"/>
                  <a:gd name="connsiteY1" fmla="*/ 6966 h 10505"/>
                  <a:gd name="connsiteX2" fmla="*/ 9548 w 9999"/>
                  <a:gd name="connsiteY2" fmla="*/ 6682 h 10505"/>
                  <a:gd name="connsiteX3" fmla="*/ 1452 w 9999"/>
                  <a:gd name="connsiteY3" fmla="*/ 226 h 10505"/>
                  <a:gd name="connsiteX4" fmla="*/ 8526 w 9999"/>
                  <a:gd name="connsiteY4" fmla="*/ 6684 h 10505"/>
                  <a:gd name="connsiteX5" fmla="*/ 17 w 9999"/>
                  <a:gd name="connsiteY5" fmla="*/ 9116 h 10505"/>
                  <a:gd name="connsiteX6" fmla="*/ 9999 w 9999"/>
                  <a:gd name="connsiteY6" fmla="*/ 6966 h 10505"/>
                  <a:gd name="connsiteX0" fmla="*/ 9477 w 9477"/>
                  <a:gd name="connsiteY0" fmla="*/ 6631 h 8681"/>
                  <a:gd name="connsiteX1" fmla="*/ 9251 w 9477"/>
                  <a:gd name="connsiteY1" fmla="*/ 6631 h 8681"/>
                  <a:gd name="connsiteX2" fmla="*/ 9026 w 9477"/>
                  <a:gd name="connsiteY2" fmla="*/ 6361 h 8681"/>
                  <a:gd name="connsiteX3" fmla="*/ 929 w 9477"/>
                  <a:gd name="connsiteY3" fmla="*/ 215 h 8681"/>
                  <a:gd name="connsiteX4" fmla="*/ 8004 w 9477"/>
                  <a:gd name="connsiteY4" fmla="*/ 6363 h 8681"/>
                  <a:gd name="connsiteX5" fmla="*/ 18 w 9477"/>
                  <a:gd name="connsiteY5" fmla="*/ 6936 h 8681"/>
                  <a:gd name="connsiteX6" fmla="*/ 9477 w 9477"/>
                  <a:gd name="connsiteY6" fmla="*/ 6631 h 8681"/>
                  <a:gd name="connsiteX0" fmla="*/ 11827 w 11827"/>
                  <a:gd name="connsiteY0" fmla="*/ 7639 h 9493"/>
                  <a:gd name="connsiteX1" fmla="*/ 11589 w 11827"/>
                  <a:gd name="connsiteY1" fmla="*/ 7639 h 9493"/>
                  <a:gd name="connsiteX2" fmla="*/ 11351 w 11827"/>
                  <a:gd name="connsiteY2" fmla="*/ 7327 h 9493"/>
                  <a:gd name="connsiteX3" fmla="*/ 2807 w 11827"/>
                  <a:gd name="connsiteY3" fmla="*/ 248 h 9493"/>
                  <a:gd name="connsiteX4" fmla="*/ 10273 w 11827"/>
                  <a:gd name="connsiteY4" fmla="*/ 7330 h 9493"/>
                  <a:gd name="connsiteX5" fmla="*/ 14 w 11827"/>
                  <a:gd name="connsiteY5" fmla="*/ 7210 h 9493"/>
                  <a:gd name="connsiteX6" fmla="*/ 11827 w 11827"/>
                  <a:gd name="connsiteY6" fmla="*/ 7639 h 9493"/>
                  <a:gd name="connsiteX0" fmla="*/ 9989 w 9989"/>
                  <a:gd name="connsiteY0" fmla="*/ 8047 h 9586"/>
                  <a:gd name="connsiteX1" fmla="*/ 9788 w 9989"/>
                  <a:gd name="connsiteY1" fmla="*/ 8047 h 9586"/>
                  <a:gd name="connsiteX2" fmla="*/ 9587 w 9989"/>
                  <a:gd name="connsiteY2" fmla="*/ 7718 h 9586"/>
                  <a:gd name="connsiteX3" fmla="*/ 2362 w 9989"/>
                  <a:gd name="connsiteY3" fmla="*/ 261 h 9586"/>
                  <a:gd name="connsiteX4" fmla="*/ 8675 w 9989"/>
                  <a:gd name="connsiteY4" fmla="*/ 7721 h 9586"/>
                  <a:gd name="connsiteX5" fmla="*/ 1 w 9989"/>
                  <a:gd name="connsiteY5" fmla="*/ 7595 h 9586"/>
                  <a:gd name="connsiteX6" fmla="*/ 9989 w 9989"/>
                  <a:gd name="connsiteY6" fmla="*/ 8047 h 9586"/>
                  <a:gd name="connsiteX0" fmla="*/ 10021 w 10021"/>
                  <a:gd name="connsiteY0" fmla="*/ 8395 h 10528"/>
                  <a:gd name="connsiteX1" fmla="*/ 9820 w 10021"/>
                  <a:gd name="connsiteY1" fmla="*/ 8395 h 10528"/>
                  <a:gd name="connsiteX2" fmla="*/ 9619 w 10021"/>
                  <a:gd name="connsiteY2" fmla="*/ 8051 h 10528"/>
                  <a:gd name="connsiteX3" fmla="*/ 2386 w 10021"/>
                  <a:gd name="connsiteY3" fmla="*/ 272 h 10528"/>
                  <a:gd name="connsiteX4" fmla="*/ 8706 w 10021"/>
                  <a:gd name="connsiteY4" fmla="*/ 8054 h 10528"/>
                  <a:gd name="connsiteX5" fmla="*/ 22 w 10021"/>
                  <a:gd name="connsiteY5" fmla="*/ 7923 h 10528"/>
                  <a:gd name="connsiteX6" fmla="*/ 10021 w 10021"/>
                  <a:gd name="connsiteY6" fmla="*/ 8395 h 10528"/>
                  <a:gd name="connsiteX0" fmla="*/ 10007 w 10007"/>
                  <a:gd name="connsiteY0" fmla="*/ 8395 h 9947"/>
                  <a:gd name="connsiteX1" fmla="*/ 9806 w 10007"/>
                  <a:gd name="connsiteY1" fmla="*/ 8395 h 9947"/>
                  <a:gd name="connsiteX2" fmla="*/ 9605 w 10007"/>
                  <a:gd name="connsiteY2" fmla="*/ 8051 h 9947"/>
                  <a:gd name="connsiteX3" fmla="*/ 2372 w 10007"/>
                  <a:gd name="connsiteY3" fmla="*/ 272 h 9947"/>
                  <a:gd name="connsiteX4" fmla="*/ 8692 w 10007"/>
                  <a:gd name="connsiteY4" fmla="*/ 8054 h 9947"/>
                  <a:gd name="connsiteX5" fmla="*/ 8 w 10007"/>
                  <a:gd name="connsiteY5" fmla="*/ 7923 h 9947"/>
                  <a:gd name="connsiteX6" fmla="*/ 10007 w 10007"/>
                  <a:gd name="connsiteY6" fmla="*/ 8395 h 9947"/>
                  <a:gd name="connsiteX0" fmla="*/ 10000 w 10000"/>
                  <a:gd name="connsiteY0" fmla="*/ 8440 h 10000"/>
                  <a:gd name="connsiteX1" fmla="*/ 9799 w 10000"/>
                  <a:gd name="connsiteY1" fmla="*/ 8440 h 10000"/>
                  <a:gd name="connsiteX2" fmla="*/ 9598 w 10000"/>
                  <a:gd name="connsiteY2" fmla="*/ 8094 h 10000"/>
                  <a:gd name="connsiteX3" fmla="*/ 2370 w 10000"/>
                  <a:gd name="connsiteY3" fmla="*/ 273 h 10000"/>
                  <a:gd name="connsiteX4" fmla="*/ 8686 w 10000"/>
                  <a:gd name="connsiteY4" fmla="*/ 8097 h 10000"/>
                  <a:gd name="connsiteX5" fmla="*/ 8 w 10000"/>
                  <a:gd name="connsiteY5" fmla="*/ 7965 h 10000"/>
                  <a:gd name="connsiteX6" fmla="*/ 10000 w 10000"/>
                  <a:gd name="connsiteY6" fmla="*/ 8440 h 10000"/>
                  <a:gd name="connsiteX0" fmla="*/ 10000 w 10000"/>
                  <a:gd name="connsiteY0" fmla="*/ 8440 h 10355"/>
                  <a:gd name="connsiteX1" fmla="*/ 9799 w 10000"/>
                  <a:gd name="connsiteY1" fmla="*/ 8440 h 10355"/>
                  <a:gd name="connsiteX2" fmla="*/ 9598 w 10000"/>
                  <a:gd name="connsiteY2" fmla="*/ 8094 h 10355"/>
                  <a:gd name="connsiteX3" fmla="*/ 2370 w 10000"/>
                  <a:gd name="connsiteY3" fmla="*/ 273 h 10355"/>
                  <a:gd name="connsiteX4" fmla="*/ 8686 w 10000"/>
                  <a:gd name="connsiteY4" fmla="*/ 8097 h 10355"/>
                  <a:gd name="connsiteX5" fmla="*/ 8 w 10000"/>
                  <a:gd name="connsiteY5" fmla="*/ 7965 h 10355"/>
                  <a:gd name="connsiteX6" fmla="*/ 10000 w 10000"/>
                  <a:gd name="connsiteY6" fmla="*/ 8440 h 10355"/>
                  <a:gd name="connsiteX0" fmla="*/ 10000 w 10000"/>
                  <a:gd name="connsiteY0" fmla="*/ 8440 h 10355"/>
                  <a:gd name="connsiteX1" fmla="*/ 9799 w 10000"/>
                  <a:gd name="connsiteY1" fmla="*/ 8440 h 10355"/>
                  <a:gd name="connsiteX2" fmla="*/ 9598 w 10000"/>
                  <a:gd name="connsiteY2" fmla="*/ 8094 h 10355"/>
                  <a:gd name="connsiteX3" fmla="*/ 2370 w 10000"/>
                  <a:gd name="connsiteY3" fmla="*/ 273 h 10355"/>
                  <a:gd name="connsiteX4" fmla="*/ 8686 w 10000"/>
                  <a:gd name="connsiteY4" fmla="*/ 8097 h 10355"/>
                  <a:gd name="connsiteX5" fmla="*/ 8 w 10000"/>
                  <a:gd name="connsiteY5" fmla="*/ 7965 h 10355"/>
                  <a:gd name="connsiteX6" fmla="*/ 10000 w 10000"/>
                  <a:gd name="connsiteY6" fmla="*/ 8440 h 10355"/>
                  <a:gd name="connsiteX0" fmla="*/ 10000 w 10000"/>
                  <a:gd name="connsiteY0" fmla="*/ 8605 h 10520"/>
                  <a:gd name="connsiteX1" fmla="*/ 9799 w 10000"/>
                  <a:gd name="connsiteY1" fmla="*/ 8605 h 10520"/>
                  <a:gd name="connsiteX2" fmla="*/ 9598 w 10000"/>
                  <a:gd name="connsiteY2" fmla="*/ 8259 h 10520"/>
                  <a:gd name="connsiteX3" fmla="*/ 2370 w 10000"/>
                  <a:gd name="connsiteY3" fmla="*/ 438 h 10520"/>
                  <a:gd name="connsiteX4" fmla="*/ 8686 w 10000"/>
                  <a:gd name="connsiteY4" fmla="*/ 8262 h 10520"/>
                  <a:gd name="connsiteX5" fmla="*/ 8 w 10000"/>
                  <a:gd name="connsiteY5" fmla="*/ 8130 h 10520"/>
                  <a:gd name="connsiteX6" fmla="*/ 10000 w 10000"/>
                  <a:gd name="connsiteY6" fmla="*/ 8605 h 10520"/>
                  <a:gd name="connsiteX0" fmla="*/ 10000 w 10000"/>
                  <a:gd name="connsiteY0" fmla="*/ 9473 h 11388"/>
                  <a:gd name="connsiteX1" fmla="*/ 9799 w 10000"/>
                  <a:gd name="connsiteY1" fmla="*/ 9473 h 11388"/>
                  <a:gd name="connsiteX2" fmla="*/ 9598 w 10000"/>
                  <a:gd name="connsiteY2" fmla="*/ 9127 h 11388"/>
                  <a:gd name="connsiteX3" fmla="*/ 2972 w 10000"/>
                  <a:gd name="connsiteY3" fmla="*/ 399 h 11388"/>
                  <a:gd name="connsiteX4" fmla="*/ 8686 w 10000"/>
                  <a:gd name="connsiteY4" fmla="*/ 9130 h 11388"/>
                  <a:gd name="connsiteX5" fmla="*/ 8 w 10000"/>
                  <a:gd name="connsiteY5" fmla="*/ 8998 h 11388"/>
                  <a:gd name="connsiteX6" fmla="*/ 10000 w 10000"/>
                  <a:gd name="connsiteY6" fmla="*/ 9473 h 11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1388">
                    <a:moveTo>
                      <a:pt x="10000" y="9473"/>
                    </a:moveTo>
                    <a:lnTo>
                      <a:pt x="9799" y="9473"/>
                    </a:lnTo>
                    <a:cubicBezTo>
                      <a:pt x="9799" y="9473"/>
                      <a:pt x="9697" y="9357"/>
                      <a:pt x="9598" y="9127"/>
                    </a:cubicBezTo>
                    <a:cubicBezTo>
                      <a:pt x="9052" y="6455"/>
                      <a:pt x="4912" y="-1914"/>
                      <a:pt x="2972" y="399"/>
                    </a:cubicBezTo>
                    <a:cubicBezTo>
                      <a:pt x="1036" y="3143"/>
                      <a:pt x="7079" y="8438"/>
                      <a:pt x="8686" y="9130"/>
                    </a:cubicBezTo>
                    <a:cubicBezTo>
                      <a:pt x="6064" y="8088"/>
                      <a:pt x="302" y="5769"/>
                      <a:pt x="8" y="8998"/>
                    </a:cubicBezTo>
                    <a:cubicBezTo>
                      <a:pt x="-286" y="12227"/>
                      <a:pt x="6911" y="11984"/>
                      <a:pt x="10000" y="9473"/>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00" name="Freeform 67"/>
              <p:cNvSpPr>
                <a:spLocks/>
              </p:cNvSpPr>
              <p:nvPr/>
            </p:nvSpPr>
            <p:spPr bwMode="auto">
              <a:xfrm rot="21087457">
                <a:off x="5184534" y="1138589"/>
                <a:ext cx="1116456" cy="1228699"/>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 fmla="*/ 9558 w 10006"/>
                  <a:gd name="connsiteY0" fmla="*/ 6618 h 10000"/>
                  <a:gd name="connsiteX1" fmla="*/ 9355 w 10006"/>
                  <a:gd name="connsiteY1" fmla="*/ 6618 h 10000"/>
                  <a:gd name="connsiteX2" fmla="*/ 9153 w 10006"/>
                  <a:gd name="connsiteY2" fmla="*/ 6346 h 10000"/>
                  <a:gd name="connsiteX3" fmla="*/ 1887 w 10006"/>
                  <a:gd name="connsiteY3" fmla="*/ 181 h 10000"/>
                  <a:gd name="connsiteX4" fmla="*/ 8236 w 10006"/>
                  <a:gd name="connsiteY4" fmla="*/ 6348 h 10000"/>
                  <a:gd name="connsiteX5" fmla="*/ 71 w 10006"/>
                  <a:gd name="connsiteY5" fmla="*/ 9428 h 10000"/>
                  <a:gd name="connsiteX6" fmla="*/ 9558 w 10006"/>
                  <a:gd name="connsiteY6" fmla="*/ 6618 h 10000"/>
                  <a:gd name="connsiteX0" fmla="*/ 9558 w 10006"/>
                  <a:gd name="connsiteY0" fmla="*/ 6652 h 10034"/>
                  <a:gd name="connsiteX1" fmla="*/ 9355 w 10006"/>
                  <a:gd name="connsiteY1" fmla="*/ 6652 h 10034"/>
                  <a:gd name="connsiteX2" fmla="*/ 9153 w 10006"/>
                  <a:gd name="connsiteY2" fmla="*/ 6380 h 10034"/>
                  <a:gd name="connsiteX3" fmla="*/ 1887 w 10006"/>
                  <a:gd name="connsiteY3" fmla="*/ 215 h 10034"/>
                  <a:gd name="connsiteX4" fmla="*/ 8236 w 10006"/>
                  <a:gd name="connsiteY4" fmla="*/ 6382 h 10034"/>
                  <a:gd name="connsiteX5" fmla="*/ 71 w 10006"/>
                  <a:gd name="connsiteY5" fmla="*/ 9462 h 10034"/>
                  <a:gd name="connsiteX6" fmla="*/ 9558 w 10006"/>
                  <a:gd name="connsiteY6" fmla="*/ 6652 h 10034"/>
                  <a:gd name="connsiteX0" fmla="*/ 9558 w 9558"/>
                  <a:gd name="connsiteY0" fmla="*/ 6652 h 10197"/>
                  <a:gd name="connsiteX1" fmla="*/ 9355 w 9558"/>
                  <a:gd name="connsiteY1" fmla="*/ 6652 h 10197"/>
                  <a:gd name="connsiteX2" fmla="*/ 9153 w 9558"/>
                  <a:gd name="connsiteY2" fmla="*/ 6380 h 10197"/>
                  <a:gd name="connsiteX3" fmla="*/ 1887 w 9558"/>
                  <a:gd name="connsiteY3" fmla="*/ 215 h 10197"/>
                  <a:gd name="connsiteX4" fmla="*/ 8236 w 9558"/>
                  <a:gd name="connsiteY4" fmla="*/ 6382 h 10197"/>
                  <a:gd name="connsiteX5" fmla="*/ 71 w 9558"/>
                  <a:gd name="connsiteY5" fmla="*/ 9462 h 10197"/>
                  <a:gd name="connsiteX6" fmla="*/ 9558 w 9558"/>
                  <a:gd name="connsiteY6" fmla="*/ 6652 h 10197"/>
                  <a:gd name="connsiteX0" fmla="*/ 10000 w 10000"/>
                  <a:gd name="connsiteY0" fmla="*/ 6696 h 10173"/>
                  <a:gd name="connsiteX1" fmla="*/ 9788 w 10000"/>
                  <a:gd name="connsiteY1" fmla="*/ 6696 h 10173"/>
                  <a:gd name="connsiteX2" fmla="*/ 9576 w 10000"/>
                  <a:gd name="connsiteY2" fmla="*/ 6430 h 10173"/>
                  <a:gd name="connsiteX3" fmla="*/ 1974 w 10000"/>
                  <a:gd name="connsiteY3" fmla="*/ 384 h 10173"/>
                  <a:gd name="connsiteX4" fmla="*/ 8617 w 10000"/>
                  <a:gd name="connsiteY4" fmla="*/ 6432 h 10173"/>
                  <a:gd name="connsiteX5" fmla="*/ 74 w 10000"/>
                  <a:gd name="connsiteY5" fmla="*/ 9452 h 10173"/>
                  <a:gd name="connsiteX6" fmla="*/ 10000 w 10000"/>
                  <a:gd name="connsiteY6" fmla="*/ 6696 h 10173"/>
                  <a:gd name="connsiteX0" fmla="*/ 10000 w 10000"/>
                  <a:gd name="connsiteY0" fmla="*/ 6696 h 10173"/>
                  <a:gd name="connsiteX1" fmla="*/ 9788 w 10000"/>
                  <a:gd name="connsiteY1" fmla="*/ 6696 h 10173"/>
                  <a:gd name="connsiteX2" fmla="*/ 9576 w 10000"/>
                  <a:gd name="connsiteY2" fmla="*/ 6430 h 10173"/>
                  <a:gd name="connsiteX3" fmla="*/ 1974 w 10000"/>
                  <a:gd name="connsiteY3" fmla="*/ 384 h 10173"/>
                  <a:gd name="connsiteX4" fmla="*/ 8617 w 10000"/>
                  <a:gd name="connsiteY4" fmla="*/ 6432 h 10173"/>
                  <a:gd name="connsiteX5" fmla="*/ 74 w 10000"/>
                  <a:gd name="connsiteY5" fmla="*/ 9452 h 10173"/>
                  <a:gd name="connsiteX6" fmla="*/ 10000 w 10000"/>
                  <a:gd name="connsiteY6" fmla="*/ 6696 h 10173"/>
                  <a:gd name="connsiteX0" fmla="*/ 10000 w 10000"/>
                  <a:gd name="connsiteY0" fmla="*/ 6747 h 10224"/>
                  <a:gd name="connsiteX1" fmla="*/ 9788 w 10000"/>
                  <a:gd name="connsiteY1" fmla="*/ 6747 h 10224"/>
                  <a:gd name="connsiteX2" fmla="*/ 9576 w 10000"/>
                  <a:gd name="connsiteY2" fmla="*/ 6481 h 10224"/>
                  <a:gd name="connsiteX3" fmla="*/ 1974 w 10000"/>
                  <a:gd name="connsiteY3" fmla="*/ 435 h 10224"/>
                  <a:gd name="connsiteX4" fmla="*/ 8617 w 10000"/>
                  <a:gd name="connsiteY4" fmla="*/ 6483 h 10224"/>
                  <a:gd name="connsiteX5" fmla="*/ 74 w 10000"/>
                  <a:gd name="connsiteY5" fmla="*/ 9503 h 10224"/>
                  <a:gd name="connsiteX6" fmla="*/ 10000 w 10000"/>
                  <a:gd name="connsiteY6" fmla="*/ 6747 h 10224"/>
                  <a:gd name="connsiteX0" fmla="*/ 10000 w 10000"/>
                  <a:gd name="connsiteY0" fmla="*/ 5820 h 9297"/>
                  <a:gd name="connsiteX1" fmla="*/ 9788 w 10000"/>
                  <a:gd name="connsiteY1" fmla="*/ 5820 h 9297"/>
                  <a:gd name="connsiteX2" fmla="*/ 9576 w 10000"/>
                  <a:gd name="connsiteY2" fmla="*/ 5554 h 9297"/>
                  <a:gd name="connsiteX3" fmla="*/ 2180 w 10000"/>
                  <a:gd name="connsiteY3" fmla="*/ 500 h 9297"/>
                  <a:gd name="connsiteX4" fmla="*/ 8617 w 10000"/>
                  <a:gd name="connsiteY4" fmla="*/ 5556 h 9297"/>
                  <a:gd name="connsiteX5" fmla="*/ 74 w 10000"/>
                  <a:gd name="connsiteY5" fmla="*/ 8576 h 9297"/>
                  <a:gd name="connsiteX6" fmla="*/ 10000 w 10000"/>
                  <a:gd name="connsiteY6" fmla="*/ 5820 h 9297"/>
                  <a:gd name="connsiteX0" fmla="*/ 10000 w 10000"/>
                  <a:gd name="connsiteY0" fmla="*/ 6260 h 10000"/>
                  <a:gd name="connsiteX1" fmla="*/ 9788 w 10000"/>
                  <a:gd name="connsiteY1" fmla="*/ 6260 h 10000"/>
                  <a:gd name="connsiteX2" fmla="*/ 9576 w 10000"/>
                  <a:gd name="connsiteY2" fmla="*/ 5974 h 10000"/>
                  <a:gd name="connsiteX3" fmla="*/ 2180 w 10000"/>
                  <a:gd name="connsiteY3" fmla="*/ 538 h 10000"/>
                  <a:gd name="connsiteX4" fmla="*/ 8617 w 10000"/>
                  <a:gd name="connsiteY4" fmla="*/ 5976 h 10000"/>
                  <a:gd name="connsiteX5" fmla="*/ 74 w 10000"/>
                  <a:gd name="connsiteY5" fmla="*/ 9224 h 10000"/>
                  <a:gd name="connsiteX6" fmla="*/ 10000 w 10000"/>
                  <a:gd name="connsiteY6" fmla="*/ 6260 h 10000"/>
                  <a:gd name="connsiteX0" fmla="*/ 10000 w 10000"/>
                  <a:gd name="connsiteY0" fmla="*/ 6206 h 9946"/>
                  <a:gd name="connsiteX1" fmla="*/ 9788 w 10000"/>
                  <a:gd name="connsiteY1" fmla="*/ 6206 h 9946"/>
                  <a:gd name="connsiteX2" fmla="*/ 9576 w 10000"/>
                  <a:gd name="connsiteY2" fmla="*/ 5920 h 9946"/>
                  <a:gd name="connsiteX3" fmla="*/ 2180 w 10000"/>
                  <a:gd name="connsiteY3" fmla="*/ 484 h 9946"/>
                  <a:gd name="connsiteX4" fmla="*/ 8617 w 10000"/>
                  <a:gd name="connsiteY4" fmla="*/ 5922 h 9946"/>
                  <a:gd name="connsiteX5" fmla="*/ 74 w 10000"/>
                  <a:gd name="connsiteY5" fmla="*/ 9170 h 9946"/>
                  <a:gd name="connsiteX6" fmla="*/ 10000 w 10000"/>
                  <a:gd name="connsiteY6" fmla="*/ 6206 h 9946"/>
                  <a:gd name="connsiteX0" fmla="*/ 10000 w 10000"/>
                  <a:gd name="connsiteY0" fmla="*/ 6240 h 10000"/>
                  <a:gd name="connsiteX1" fmla="*/ 9788 w 10000"/>
                  <a:gd name="connsiteY1" fmla="*/ 6240 h 10000"/>
                  <a:gd name="connsiteX2" fmla="*/ 9576 w 10000"/>
                  <a:gd name="connsiteY2" fmla="*/ 5952 h 10000"/>
                  <a:gd name="connsiteX3" fmla="*/ 2180 w 10000"/>
                  <a:gd name="connsiteY3" fmla="*/ 487 h 10000"/>
                  <a:gd name="connsiteX4" fmla="*/ 8617 w 10000"/>
                  <a:gd name="connsiteY4" fmla="*/ 5954 h 10000"/>
                  <a:gd name="connsiteX5" fmla="*/ 74 w 10000"/>
                  <a:gd name="connsiteY5" fmla="*/ 9220 h 10000"/>
                  <a:gd name="connsiteX6" fmla="*/ 10000 w 10000"/>
                  <a:gd name="connsiteY6" fmla="*/ 6240 h 10000"/>
                  <a:gd name="connsiteX0" fmla="*/ 10010 w 10010"/>
                  <a:gd name="connsiteY0" fmla="*/ 6240 h 10000"/>
                  <a:gd name="connsiteX1" fmla="*/ 9798 w 10010"/>
                  <a:gd name="connsiteY1" fmla="*/ 6240 h 10000"/>
                  <a:gd name="connsiteX2" fmla="*/ 9586 w 10010"/>
                  <a:gd name="connsiteY2" fmla="*/ 5952 h 10000"/>
                  <a:gd name="connsiteX3" fmla="*/ 2190 w 10010"/>
                  <a:gd name="connsiteY3" fmla="*/ 487 h 10000"/>
                  <a:gd name="connsiteX4" fmla="*/ 8627 w 10010"/>
                  <a:gd name="connsiteY4" fmla="*/ 5954 h 10000"/>
                  <a:gd name="connsiteX5" fmla="*/ 84 w 10010"/>
                  <a:gd name="connsiteY5" fmla="*/ 9220 h 10000"/>
                  <a:gd name="connsiteX6" fmla="*/ 10010 w 10010"/>
                  <a:gd name="connsiteY6" fmla="*/ 624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0" h="10000">
                    <a:moveTo>
                      <a:pt x="10010" y="6240"/>
                    </a:moveTo>
                    <a:cubicBezTo>
                      <a:pt x="9939" y="6240"/>
                      <a:pt x="9869" y="6288"/>
                      <a:pt x="9798" y="6240"/>
                    </a:cubicBezTo>
                    <a:cubicBezTo>
                      <a:pt x="9727" y="6191"/>
                      <a:pt x="9692" y="6143"/>
                      <a:pt x="9586" y="5952"/>
                    </a:cubicBezTo>
                    <a:cubicBezTo>
                      <a:pt x="8966" y="4582"/>
                      <a:pt x="4839" y="-1788"/>
                      <a:pt x="2190" y="487"/>
                    </a:cubicBezTo>
                    <a:cubicBezTo>
                      <a:pt x="-459" y="2761"/>
                      <a:pt x="8035" y="5700"/>
                      <a:pt x="8627" y="5954"/>
                    </a:cubicBezTo>
                    <a:cubicBezTo>
                      <a:pt x="5379" y="6029"/>
                      <a:pt x="-792" y="6539"/>
                      <a:pt x="84" y="9220"/>
                    </a:cubicBezTo>
                    <a:cubicBezTo>
                      <a:pt x="1034" y="11720"/>
                      <a:pt x="8552" y="7527"/>
                      <a:pt x="10010" y="6240"/>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01" name="Freeform 105"/>
              <p:cNvSpPr>
                <a:spLocks/>
              </p:cNvSpPr>
              <p:nvPr/>
            </p:nvSpPr>
            <p:spPr bwMode="auto">
              <a:xfrm>
                <a:off x="5767357" y="1125344"/>
                <a:ext cx="1357232" cy="1364000"/>
              </a:xfrm>
              <a:custGeom>
                <a:avLst/>
                <a:gdLst>
                  <a:gd name="T0" fmla="*/ 183 w 200"/>
                  <a:gd name="T1" fmla="*/ 119 h 200"/>
                  <a:gd name="T2" fmla="*/ 196 w 200"/>
                  <a:gd name="T3" fmla="*/ 97 h 200"/>
                  <a:gd name="T4" fmla="*/ 180 w 200"/>
                  <a:gd name="T5" fmla="*/ 50 h 200"/>
                  <a:gd name="T6" fmla="*/ 145 w 200"/>
                  <a:gd name="T7" fmla="*/ 15 h 200"/>
                  <a:gd name="T8" fmla="*/ 120 w 200"/>
                  <a:gd name="T9" fmla="*/ 17 h 200"/>
                  <a:gd name="T10" fmla="*/ 119 w 200"/>
                  <a:gd name="T11" fmla="*/ 17 h 200"/>
                  <a:gd name="T12" fmla="*/ 119 w 200"/>
                  <a:gd name="T13" fmla="*/ 17 h 200"/>
                  <a:gd name="T14" fmla="*/ 97 w 200"/>
                  <a:gd name="T15" fmla="*/ 4 h 200"/>
                  <a:gd name="T16" fmla="*/ 50 w 200"/>
                  <a:gd name="T17" fmla="*/ 20 h 200"/>
                  <a:gd name="T18" fmla="*/ 15 w 200"/>
                  <a:gd name="T19" fmla="*/ 55 h 200"/>
                  <a:gd name="T20" fmla="*/ 17 w 200"/>
                  <a:gd name="T21" fmla="*/ 80 h 200"/>
                  <a:gd name="T22" fmla="*/ 17 w 200"/>
                  <a:gd name="T23" fmla="*/ 81 h 200"/>
                  <a:gd name="T24" fmla="*/ 17 w 200"/>
                  <a:gd name="T25" fmla="*/ 82 h 200"/>
                  <a:gd name="T26" fmla="*/ 4 w 200"/>
                  <a:gd name="T27" fmla="*/ 103 h 200"/>
                  <a:gd name="T28" fmla="*/ 20 w 200"/>
                  <a:gd name="T29" fmla="*/ 150 h 200"/>
                  <a:gd name="T30" fmla="*/ 55 w 200"/>
                  <a:gd name="T31" fmla="*/ 185 h 200"/>
                  <a:gd name="T32" fmla="*/ 80 w 200"/>
                  <a:gd name="T33" fmla="*/ 183 h 200"/>
                  <a:gd name="T34" fmla="*/ 81 w 200"/>
                  <a:gd name="T35" fmla="*/ 183 h 200"/>
                  <a:gd name="T36" fmla="*/ 81 w 200"/>
                  <a:gd name="T37" fmla="*/ 183 h 200"/>
                  <a:gd name="T38" fmla="*/ 103 w 200"/>
                  <a:gd name="T39" fmla="*/ 196 h 200"/>
                  <a:gd name="T40" fmla="*/ 150 w 200"/>
                  <a:gd name="T41" fmla="*/ 180 h 200"/>
                  <a:gd name="T42" fmla="*/ 185 w 200"/>
                  <a:gd name="T43" fmla="*/ 146 h 200"/>
                  <a:gd name="T44" fmla="*/ 183 w 200"/>
                  <a:gd name="T45" fmla="*/ 120 h 200"/>
                  <a:gd name="T46" fmla="*/ 183 w 200"/>
                  <a:gd name="T47" fmla="*/ 120 h 200"/>
                  <a:gd name="T48" fmla="*/ 183 w 200"/>
                  <a:gd name="T49"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 h="200">
                    <a:moveTo>
                      <a:pt x="183" y="119"/>
                    </a:moveTo>
                    <a:cubicBezTo>
                      <a:pt x="190" y="113"/>
                      <a:pt x="194" y="105"/>
                      <a:pt x="196" y="97"/>
                    </a:cubicBezTo>
                    <a:cubicBezTo>
                      <a:pt x="200" y="81"/>
                      <a:pt x="194" y="64"/>
                      <a:pt x="180" y="50"/>
                    </a:cubicBezTo>
                    <a:cubicBezTo>
                      <a:pt x="173" y="32"/>
                      <a:pt x="161" y="19"/>
                      <a:pt x="145" y="15"/>
                    </a:cubicBezTo>
                    <a:cubicBezTo>
                      <a:pt x="137" y="13"/>
                      <a:pt x="128" y="14"/>
                      <a:pt x="120" y="17"/>
                    </a:cubicBezTo>
                    <a:cubicBezTo>
                      <a:pt x="119" y="17"/>
                      <a:pt x="119" y="17"/>
                      <a:pt x="119" y="17"/>
                    </a:cubicBezTo>
                    <a:cubicBezTo>
                      <a:pt x="119" y="17"/>
                      <a:pt x="119" y="17"/>
                      <a:pt x="119" y="17"/>
                    </a:cubicBezTo>
                    <a:cubicBezTo>
                      <a:pt x="112" y="10"/>
                      <a:pt x="105" y="6"/>
                      <a:pt x="97" y="4"/>
                    </a:cubicBezTo>
                    <a:cubicBezTo>
                      <a:pt x="81" y="0"/>
                      <a:pt x="64" y="7"/>
                      <a:pt x="50" y="20"/>
                    </a:cubicBezTo>
                    <a:cubicBezTo>
                      <a:pt x="32" y="27"/>
                      <a:pt x="19" y="39"/>
                      <a:pt x="15" y="55"/>
                    </a:cubicBezTo>
                    <a:cubicBezTo>
                      <a:pt x="13" y="63"/>
                      <a:pt x="14" y="72"/>
                      <a:pt x="17" y="80"/>
                    </a:cubicBezTo>
                    <a:cubicBezTo>
                      <a:pt x="17" y="81"/>
                      <a:pt x="17" y="81"/>
                      <a:pt x="17" y="81"/>
                    </a:cubicBezTo>
                    <a:cubicBezTo>
                      <a:pt x="17" y="82"/>
                      <a:pt x="17" y="82"/>
                      <a:pt x="17" y="82"/>
                    </a:cubicBezTo>
                    <a:cubicBezTo>
                      <a:pt x="10" y="88"/>
                      <a:pt x="6" y="95"/>
                      <a:pt x="4" y="103"/>
                    </a:cubicBezTo>
                    <a:cubicBezTo>
                      <a:pt x="0" y="119"/>
                      <a:pt x="6" y="136"/>
                      <a:pt x="20" y="150"/>
                    </a:cubicBezTo>
                    <a:cubicBezTo>
                      <a:pt x="27" y="168"/>
                      <a:pt x="39" y="181"/>
                      <a:pt x="55" y="185"/>
                    </a:cubicBezTo>
                    <a:cubicBezTo>
                      <a:pt x="63" y="187"/>
                      <a:pt x="72" y="186"/>
                      <a:pt x="80" y="183"/>
                    </a:cubicBezTo>
                    <a:cubicBezTo>
                      <a:pt x="81" y="183"/>
                      <a:pt x="81" y="183"/>
                      <a:pt x="81" y="183"/>
                    </a:cubicBezTo>
                    <a:cubicBezTo>
                      <a:pt x="81" y="183"/>
                      <a:pt x="81" y="183"/>
                      <a:pt x="81" y="183"/>
                    </a:cubicBezTo>
                    <a:cubicBezTo>
                      <a:pt x="88" y="190"/>
                      <a:pt x="95" y="195"/>
                      <a:pt x="103" y="196"/>
                    </a:cubicBezTo>
                    <a:cubicBezTo>
                      <a:pt x="119" y="200"/>
                      <a:pt x="136" y="194"/>
                      <a:pt x="150" y="180"/>
                    </a:cubicBezTo>
                    <a:cubicBezTo>
                      <a:pt x="168" y="174"/>
                      <a:pt x="181" y="161"/>
                      <a:pt x="185" y="146"/>
                    </a:cubicBezTo>
                    <a:cubicBezTo>
                      <a:pt x="187" y="137"/>
                      <a:pt x="186" y="129"/>
                      <a:pt x="183" y="120"/>
                    </a:cubicBezTo>
                    <a:cubicBezTo>
                      <a:pt x="183" y="120"/>
                      <a:pt x="183" y="120"/>
                      <a:pt x="183" y="120"/>
                    </a:cubicBezTo>
                    <a:lnTo>
                      <a:pt x="183" y="119"/>
                    </a:lnTo>
                    <a:close/>
                  </a:path>
                </a:pathLst>
              </a:custGeom>
              <a:gradFill flip="none" rotWithShape="1">
                <a:gsLst>
                  <a:gs pos="0">
                    <a:schemeClr val="accent1">
                      <a:lumMod val="60000"/>
                      <a:lumOff val="40000"/>
                    </a:schemeClr>
                  </a:gs>
                  <a:gs pos="60000">
                    <a:schemeClr val="accent1"/>
                  </a:gs>
                  <a:gs pos="100000">
                    <a:schemeClr val="accent1">
                      <a:lumMod val="75000"/>
                    </a:schemeClr>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en-US" sz="1350"/>
              </a:p>
            </p:txBody>
          </p:sp>
          <p:sp>
            <p:nvSpPr>
              <p:cNvPr id="102" name="Freeform 106"/>
              <p:cNvSpPr>
                <a:spLocks/>
              </p:cNvSpPr>
              <p:nvPr/>
            </p:nvSpPr>
            <p:spPr bwMode="auto">
              <a:xfrm>
                <a:off x="5977499" y="1338871"/>
                <a:ext cx="936948" cy="93694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pPr lvl="0"/>
                <a:endParaRPr lang="en-US" sz="1350"/>
              </a:p>
            </p:txBody>
          </p:sp>
          <p:sp>
            <p:nvSpPr>
              <p:cNvPr id="103" name="Freeform 106"/>
              <p:cNvSpPr>
                <a:spLocks/>
              </p:cNvSpPr>
              <p:nvPr/>
            </p:nvSpPr>
            <p:spPr bwMode="auto">
              <a:xfrm>
                <a:off x="6222745" y="1584116"/>
                <a:ext cx="446457" cy="44645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350"/>
              </a:p>
            </p:txBody>
          </p:sp>
        </p:grpSp>
      </p:grpSp>
      <p:sp>
        <p:nvSpPr>
          <p:cNvPr id="2" name="Title 1"/>
          <p:cNvSpPr>
            <a:spLocks noGrp="1"/>
          </p:cNvSpPr>
          <p:nvPr>
            <p:ph type="ctrTitle"/>
          </p:nvPr>
        </p:nvSpPr>
        <p:spPr>
          <a:xfrm>
            <a:off x="1143000" y="1005840"/>
            <a:ext cx="6858000" cy="2651760"/>
          </a:xfrm>
        </p:spPr>
        <p:txBody>
          <a:bodyPr anchor="b">
            <a:normAutofit/>
          </a:bodyPr>
          <a:lstStyle>
            <a:lvl1pPr algn="ctr">
              <a:lnSpc>
                <a:spcPct val="80000"/>
              </a:lnSpc>
              <a:defRPr sz="5400">
                <a:solidFill>
                  <a:schemeClr val="tx1"/>
                </a:solidFill>
                <a:effectLst>
                  <a:outerShdw blurRad="50800" algn="ctr" rotWithShape="0">
                    <a:prstClr val="black">
                      <a:alpha val="35000"/>
                    </a:prstClr>
                  </a:outerShdw>
                </a:effectLst>
              </a:defRPr>
            </a:lvl1pPr>
          </a:lstStyle>
          <a:p>
            <a:r>
              <a:rPr lang="en-US"/>
              <a:t>Click to edit Master title style</a:t>
            </a:r>
          </a:p>
        </p:txBody>
      </p:sp>
      <p:sp>
        <p:nvSpPr>
          <p:cNvPr id="3" name="Subtitle 2"/>
          <p:cNvSpPr>
            <a:spLocks noGrp="1"/>
          </p:cNvSpPr>
          <p:nvPr>
            <p:ph type="subTitle" idx="1"/>
          </p:nvPr>
        </p:nvSpPr>
        <p:spPr>
          <a:xfrm>
            <a:off x="1143000" y="3719569"/>
            <a:ext cx="6858000" cy="1082939"/>
          </a:xfrm>
        </p:spPr>
        <p:txBody>
          <a:bodyPr/>
          <a:lstStyle>
            <a:lvl1pPr marL="0" indent="0" algn="ctr">
              <a:spcBef>
                <a:spcPts val="750"/>
              </a:spcBef>
              <a:buNone/>
              <a:defRPr sz="1800">
                <a:effectLst>
                  <a:outerShdw blurRad="50800" algn="ctr" rotWithShape="0">
                    <a:prstClr val="black">
                      <a:alpha val="35000"/>
                    </a:prstClr>
                  </a:outerShdw>
                </a:effectLs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1893210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fr-FR">
              <a:solidFill>
                <a:srgbClr val="000000"/>
              </a:solidFill>
            </a:endParaRPr>
          </a:p>
        </p:txBody>
      </p:sp>
      <p:sp>
        <p:nvSpPr>
          <p:cNvPr id="5" name="Footer Placeholder 4"/>
          <p:cNvSpPr>
            <a:spLocks noGrp="1"/>
          </p:cNvSpPr>
          <p:nvPr>
            <p:ph type="ftr" sz="quarter" idx="11"/>
          </p:nvPr>
        </p:nvSpPr>
        <p:spPr/>
        <p:txBody>
          <a:bodyPr/>
          <a:lstStyle/>
          <a:p>
            <a:pPr>
              <a:defRPr/>
            </a:pPr>
            <a:endParaRPr lang="fr-FR">
              <a:solidFill>
                <a:srgbClr val="000000"/>
              </a:solidFill>
            </a:endParaRPr>
          </a:p>
        </p:txBody>
      </p:sp>
      <p:sp>
        <p:nvSpPr>
          <p:cNvPr id="6" name="Slide Number Placeholder 5"/>
          <p:cNvSpPr>
            <a:spLocks noGrp="1"/>
          </p:cNvSpPr>
          <p:nvPr>
            <p:ph type="sldNum" sz="quarter" idx="12"/>
          </p:nvPr>
        </p:nvSpPr>
        <p:spPr/>
        <p:txBody>
          <a:bodyPr/>
          <a:lstStyle/>
          <a:p>
            <a:fld id="{15BCBC67-36D9-4F12-80AD-E118964B8AE8}" type="slidenum">
              <a:rPr lang="fr-FR" smtClean="0">
                <a:solidFill>
                  <a:srgbClr val="000000"/>
                </a:solidFill>
              </a:rPr>
              <a:pPr/>
              <a:t>‹#›</a:t>
            </a:fld>
            <a:endParaRPr lang="fr-FR">
              <a:solidFill>
                <a:srgbClr val="000000"/>
              </a:solidFill>
            </a:endParaRPr>
          </a:p>
        </p:txBody>
      </p:sp>
    </p:spTree>
    <p:extLst>
      <p:ext uri="{BB962C8B-B14F-4D97-AF65-F5344CB8AC3E}">
        <p14:creationId xmlns:p14="http://schemas.microsoft.com/office/powerpoint/2010/main" val="3770509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4" name="Group 83"/>
          <p:cNvGrpSpPr/>
          <p:nvPr/>
        </p:nvGrpSpPr>
        <p:grpSpPr>
          <a:xfrm>
            <a:off x="-83394" y="56188"/>
            <a:ext cx="890318" cy="6801813"/>
            <a:chOff x="-111192" y="56187"/>
            <a:chExt cx="1187090" cy="6801813"/>
          </a:xfrm>
        </p:grpSpPr>
        <p:sp>
          <p:nvSpPr>
            <p:cNvPr id="7" name="Freeform 6"/>
            <p:cNvSpPr>
              <a:spLocks/>
            </p:cNvSpPr>
            <p:nvPr/>
          </p:nvSpPr>
          <p:spPr bwMode="auto">
            <a:xfrm rot="21370907">
              <a:off x="309865" y="316313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8" name="Oval 33"/>
            <p:cNvSpPr>
              <a:spLocks noChangeArrowheads="1"/>
            </p:cNvSpPr>
            <p:nvPr/>
          </p:nvSpPr>
          <p:spPr bwMode="auto">
            <a:xfrm rot="21370907">
              <a:off x="156317" y="389499"/>
              <a:ext cx="107325" cy="90813"/>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350"/>
            </a:p>
          </p:txBody>
        </p:sp>
        <p:grpSp>
          <p:nvGrpSpPr>
            <p:cNvPr id="9" name="Group 8"/>
            <p:cNvGrpSpPr/>
            <p:nvPr/>
          </p:nvGrpSpPr>
          <p:grpSpPr>
            <a:xfrm rot="21351673">
              <a:off x="188910" y="3285460"/>
              <a:ext cx="886988" cy="656333"/>
              <a:chOff x="452438" y="3540125"/>
              <a:chExt cx="750888" cy="555625"/>
            </a:xfrm>
          </p:grpSpPr>
          <p:sp>
            <p:nvSpPr>
              <p:cNvPr id="10" name="Freeform 9"/>
              <p:cNvSpPr>
                <a:spLocks/>
              </p:cNvSpPr>
              <p:nvPr/>
            </p:nvSpPr>
            <p:spPr bwMode="auto">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1" name="Freeform 10"/>
              <p:cNvSpPr>
                <a:spLocks/>
              </p:cNvSpPr>
              <p:nvPr/>
            </p:nvSpPr>
            <p:spPr bwMode="auto">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sz="1350"/>
              </a:p>
            </p:txBody>
          </p:sp>
        </p:grpSp>
        <p:sp>
          <p:nvSpPr>
            <p:cNvPr id="12" name="Freeform 11"/>
            <p:cNvSpPr>
              <a:spLocks/>
            </p:cNvSpPr>
            <p:nvPr/>
          </p:nvSpPr>
          <p:spPr bwMode="auto">
            <a:xfrm rot="21370907">
              <a:off x="40737" y="3810995"/>
              <a:ext cx="338487" cy="336423"/>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3" name="Freeform 12"/>
            <p:cNvSpPr>
              <a:spLocks/>
            </p:cNvSpPr>
            <p:nvPr/>
          </p:nvSpPr>
          <p:spPr bwMode="auto">
            <a:xfrm rot="1029304">
              <a:off x="-5757" y="2131015"/>
              <a:ext cx="717568" cy="786784"/>
            </a:xfrm>
            <a:custGeom>
              <a:avLst/>
              <a:gdLst>
                <a:gd name="connsiteX0" fmla="*/ 624166 w 717568"/>
                <a:gd name="connsiteY0" fmla="*/ 7939 h 786784"/>
                <a:gd name="connsiteX1" fmla="*/ 680993 w 717568"/>
                <a:gd name="connsiteY1" fmla="*/ 7779 h 786784"/>
                <a:gd name="connsiteX2" fmla="*/ 244665 w 717568"/>
                <a:gd name="connsiteY2" fmla="*/ 782347 h 786784"/>
                <a:gd name="connsiteX3" fmla="*/ 109114 w 717568"/>
                <a:gd name="connsiteY3" fmla="*/ 756152 h 786784"/>
                <a:gd name="connsiteX4" fmla="*/ 99313 w 717568"/>
                <a:gd name="connsiteY4" fmla="*/ 749712 h 786784"/>
                <a:gd name="connsiteX5" fmla="*/ 0 w 717568"/>
                <a:gd name="connsiteY5" fmla="*/ 427989 h 786784"/>
                <a:gd name="connsiteX6" fmla="*/ 3400 w 717568"/>
                <a:gd name="connsiteY6" fmla="*/ 430734 h 786784"/>
                <a:gd name="connsiteX7" fmla="*/ 260064 w 717568"/>
                <a:gd name="connsiteY7" fmla="*/ 731389 h 786784"/>
                <a:gd name="connsiteX8" fmla="*/ 624166 w 717568"/>
                <a:gd name="connsiteY8" fmla="*/ 7939 h 78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68" h="786784">
                  <a:moveTo>
                    <a:pt x="624166" y="7939"/>
                  </a:moveTo>
                  <a:cubicBezTo>
                    <a:pt x="643937" y="-2174"/>
                    <a:pt x="663027" y="-3050"/>
                    <a:pt x="680993" y="7779"/>
                  </a:cubicBezTo>
                  <a:cubicBezTo>
                    <a:pt x="870924" y="119888"/>
                    <a:pt x="260065" y="848593"/>
                    <a:pt x="244665" y="782347"/>
                  </a:cubicBezTo>
                  <a:cubicBezTo>
                    <a:pt x="206165" y="793813"/>
                    <a:pt x="158682" y="782347"/>
                    <a:pt x="109114" y="756152"/>
                  </a:cubicBezTo>
                  <a:lnTo>
                    <a:pt x="99313" y="749712"/>
                  </a:lnTo>
                  <a:lnTo>
                    <a:pt x="0" y="427989"/>
                  </a:lnTo>
                  <a:lnTo>
                    <a:pt x="3400" y="430734"/>
                  </a:lnTo>
                  <a:cubicBezTo>
                    <a:pt x="113766" y="527555"/>
                    <a:pt x="231831" y="660047"/>
                    <a:pt x="260064" y="731389"/>
                  </a:cubicBezTo>
                  <a:cubicBezTo>
                    <a:pt x="313964" y="602081"/>
                    <a:pt x="485768" y="78723"/>
                    <a:pt x="624166" y="7939"/>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sz="1350"/>
            </a:p>
          </p:txBody>
        </p:sp>
        <p:sp>
          <p:nvSpPr>
            <p:cNvPr id="14" name="Freeform 13"/>
            <p:cNvSpPr>
              <a:spLocks/>
            </p:cNvSpPr>
            <p:nvPr/>
          </p:nvSpPr>
          <p:spPr bwMode="auto">
            <a:xfrm rot="229093" flipH="1">
              <a:off x="363693" y="512740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5" name="Freeform 14"/>
            <p:cNvSpPr>
              <a:spLocks/>
            </p:cNvSpPr>
            <p:nvPr/>
          </p:nvSpPr>
          <p:spPr bwMode="auto">
            <a:xfrm rot="229093" flipH="1">
              <a:off x="820539" y="6496790"/>
              <a:ext cx="130517" cy="129721"/>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6" name="Freeform 15"/>
            <p:cNvSpPr>
              <a:spLocks/>
            </p:cNvSpPr>
            <p:nvPr/>
          </p:nvSpPr>
          <p:spPr bwMode="auto">
            <a:xfrm rot="18488757">
              <a:off x="56320" y="5556204"/>
              <a:ext cx="303358" cy="304647"/>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7" name="Freeform 16"/>
            <p:cNvSpPr>
              <a:spLocks/>
            </p:cNvSpPr>
            <p:nvPr/>
          </p:nvSpPr>
          <p:spPr bwMode="auto">
            <a:xfrm rot="21540920" flipH="1">
              <a:off x="309775" y="56187"/>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8" name="Oval 33"/>
            <p:cNvSpPr>
              <a:spLocks noChangeArrowheads="1"/>
            </p:cNvSpPr>
            <p:nvPr/>
          </p:nvSpPr>
          <p:spPr bwMode="auto">
            <a:xfrm rot="21540920" flipH="1">
              <a:off x="77245" y="2006726"/>
              <a:ext cx="107325" cy="90813"/>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9" name="Freeform 27"/>
            <p:cNvSpPr>
              <a:spLocks/>
            </p:cNvSpPr>
            <p:nvPr/>
          </p:nvSpPr>
          <p:spPr bwMode="auto">
            <a:xfrm rot="19007982" flipV="1">
              <a:off x="756768" y="5796628"/>
              <a:ext cx="138254" cy="141654"/>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pPr lvl="0"/>
              <a:endParaRPr lang="en-US" sz="1350"/>
            </a:p>
          </p:txBody>
        </p:sp>
        <p:sp>
          <p:nvSpPr>
            <p:cNvPr id="20" name="Freeform 19"/>
            <p:cNvSpPr/>
            <p:nvPr/>
          </p:nvSpPr>
          <p:spPr>
            <a:xfrm>
              <a:off x="-111192" y="5906666"/>
              <a:ext cx="670" cy="8039"/>
            </a:xfrm>
            <a:custGeom>
              <a:avLst/>
              <a:gdLst>
                <a:gd name="connsiteX0" fmla="*/ 133 w 591"/>
                <a:gd name="connsiteY0" fmla="*/ 57 h 7090"/>
                <a:gd name="connsiteX1" fmla="*/ 502 w 591"/>
                <a:gd name="connsiteY1" fmla="*/ 3724 h 7090"/>
                <a:gd name="connsiteX2" fmla="*/ 591 w 591"/>
                <a:gd name="connsiteY2" fmla="*/ 5706 h 7090"/>
                <a:gd name="connsiteX3" fmla="*/ 1 w 591"/>
                <a:gd name="connsiteY3" fmla="*/ 7090 h 7090"/>
                <a:gd name="connsiteX4" fmla="*/ 133 w 591"/>
                <a:gd name="connsiteY4" fmla="*/ 57 h 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 h="7090">
                  <a:moveTo>
                    <a:pt x="133" y="57"/>
                  </a:moveTo>
                  <a:cubicBezTo>
                    <a:pt x="221" y="-306"/>
                    <a:pt x="348" y="1114"/>
                    <a:pt x="502" y="3724"/>
                  </a:cubicBezTo>
                  <a:lnTo>
                    <a:pt x="591" y="5706"/>
                  </a:lnTo>
                  <a:lnTo>
                    <a:pt x="1" y="7090"/>
                  </a:lnTo>
                  <a:cubicBezTo>
                    <a:pt x="-4" y="2567"/>
                    <a:pt x="45" y="420"/>
                    <a:pt x="133" y="5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Freeform 49"/>
            <p:cNvSpPr>
              <a:spLocks/>
            </p:cNvSpPr>
            <p:nvPr/>
          </p:nvSpPr>
          <p:spPr bwMode="auto">
            <a:xfrm rot="238563">
              <a:off x="193325" y="5986638"/>
              <a:ext cx="587092" cy="435643"/>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 name="connsiteX0" fmla="*/ 437 w 8676"/>
                <a:gd name="connsiteY0" fmla="*/ 38 h 8343"/>
                <a:gd name="connsiteX1" fmla="*/ 3833 w 8676"/>
                <a:gd name="connsiteY1" fmla="*/ 6489 h 8343"/>
                <a:gd name="connsiteX2" fmla="*/ 8676 w 8676"/>
                <a:gd name="connsiteY2" fmla="*/ 1731 h 8343"/>
                <a:gd name="connsiteX3" fmla="*/ 3823 w 8676"/>
                <a:gd name="connsiteY3" fmla="*/ 8271 h 8343"/>
                <a:gd name="connsiteX4" fmla="*/ 3582 w 8676"/>
                <a:gd name="connsiteY4" fmla="*/ 8102 h 8343"/>
                <a:gd name="connsiteX5" fmla="*/ 437 w 8676"/>
                <a:gd name="connsiteY5" fmla="*/ 38 h 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6" h="8343">
                  <a:moveTo>
                    <a:pt x="437" y="38"/>
                  </a:moveTo>
                  <a:cubicBezTo>
                    <a:pt x="1758" y="602"/>
                    <a:pt x="3645" y="4151"/>
                    <a:pt x="3833" y="6489"/>
                  </a:cubicBezTo>
                  <a:cubicBezTo>
                    <a:pt x="5091" y="4070"/>
                    <a:pt x="8676" y="-43"/>
                    <a:pt x="8676" y="1731"/>
                  </a:cubicBezTo>
                  <a:cubicBezTo>
                    <a:pt x="8613" y="4070"/>
                    <a:pt x="5458" y="8997"/>
                    <a:pt x="3823" y="8271"/>
                  </a:cubicBezTo>
                  <a:cubicBezTo>
                    <a:pt x="3760" y="8352"/>
                    <a:pt x="3582" y="8022"/>
                    <a:pt x="3582" y="8102"/>
                  </a:cubicBezTo>
                  <a:cubicBezTo>
                    <a:pt x="2764" y="9312"/>
                    <a:pt x="-1324" y="-688"/>
                    <a:pt x="437" y="38"/>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22" name="Freeform 21"/>
            <p:cNvSpPr/>
            <p:nvPr/>
          </p:nvSpPr>
          <p:spPr>
            <a:xfrm>
              <a:off x="-5482" y="1265703"/>
              <a:ext cx="764564" cy="2440644"/>
            </a:xfrm>
            <a:custGeom>
              <a:avLst/>
              <a:gdLst>
                <a:gd name="connsiteX0" fmla="*/ 762840 w 764564"/>
                <a:gd name="connsiteY0" fmla="*/ 0 h 2440644"/>
                <a:gd name="connsiteX1" fmla="*/ 764564 w 764564"/>
                <a:gd name="connsiteY1" fmla="*/ 6597 h 2440644"/>
                <a:gd name="connsiteX2" fmla="*/ 415990 w 764564"/>
                <a:gd name="connsiteY2" fmla="*/ 745997 h 2440644"/>
                <a:gd name="connsiteX3" fmla="*/ 496527 w 764564"/>
                <a:gd name="connsiteY3" fmla="*/ 655633 h 2440644"/>
                <a:gd name="connsiteX4" fmla="*/ 498251 w 764564"/>
                <a:gd name="connsiteY4" fmla="*/ 662230 h 2440644"/>
                <a:gd name="connsiteX5" fmla="*/ 412572 w 764564"/>
                <a:gd name="connsiteY5" fmla="*/ 757070 h 2440644"/>
                <a:gd name="connsiteX6" fmla="*/ 132423 w 764564"/>
                <a:gd name="connsiteY6" fmla="*/ 1794536 h 2440644"/>
                <a:gd name="connsiteX7" fmla="*/ 12481 w 764564"/>
                <a:gd name="connsiteY7" fmla="*/ 2370241 h 2440644"/>
                <a:gd name="connsiteX8" fmla="*/ 0 w 764564"/>
                <a:gd name="connsiteY8" fmla="*/ 2440644 h 2440644"/>
                <a:gd name="connsiteX9" fmla="*/ 0 w 764564"/>
                <a:gd name="connsiteY9" fmla="*/ 2414471 h 2440644"/>
                <a:gd name="connsiteX10" fmla="*/ 8605 w 764564"/>
                <a:gd name="connsiteY10" fmla="*/ 2365918 h 2440644"/>
                <a:gd name="connsiteX11" fmla="*/ 127275 w 764564"/>
                <a:gd name="connsiteY11" fmla="*/ 1794968 h 2440644"/>
                <a:gd name="connsiteX12" fmla="*/ 762840 w 764564"/>
                <a:gd name="connsiteY12" fmla="*/ 0 h 24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4564" h="2440644">
                  <a:moveTo>
                    <a:pt x="762840" y="0"/>
                  </a:moveTo>
                  <a:cubicBezTo>
                    <a:pt x="764564" y="6597"/>
                    <a:pt x="764564" y="6597"/>
                    <a:pt x="764564" y="6597"/>
                  </a:cubicBezTo>
                  <a:cubicBezTo>
                    <a:pt x="661164" y="110118"/>
                    <a:pt x="539650" y="369766"/>
                    <a:pt x="415990" y="745997"/>
                  </a:cubicBezTo>
                  <a:cubicBezTo>
                    <a:pt x="496527" y="655633"/>
                    <a:pt x="496527" y="655633"/>
                    <a:pt x="496527" y="655633"/>
                  </a:cubicBezTo>
                  <a:cubicBezTo>
                    <a:pt x="498251" y="662230"/>
                    <a:pt x="498251" y="662230"/>
                    <a:pt x="498251" y="662230"/>
                  </a:cubicBezTo>
                  <a:cubicBezTo>
                    <a:pt x="412572" y="757070"/>
                    <a:pt x="412572" y="757070"/>
                    <a:pt x="412572" y="757070"/>
                  </a:cubicBezTo>
                  <a:cubicBezTo>
                    <a:pt x="318542" y="1041374"/>
                    <a:pt x="223452" y="1394081"/>
                    <a:pt x="132423" y="1794536"/>
                  </a:cubicBezTo>
                  <a:cubicBezTo>
                    <a:pt x="87192" y="1992829"/>
                    <a:pt x="46889" y="2187085"/>
                    <a:pt x="12481" y="2370241"/>
                  </a:cubicBezTo>
                  <a:lnTo>
                    <a:pt x="0" y="2440644"/>
                  </a:lnTo>
                  <a:lnTo>
                    <a:pt x="0" y="2414471"/>
                  </a:lnTo>
                  <a:lnTo>
                    <a:pt x="8605" y="2365918"/>
                  </a:lnTo>
                  <a:cubicBezTo>
                    <a:pt x="42739" y="2184035"/>
                    <a:pt x="82614" y="1991416"/>
                    <a:pt x="127275" y="1794968"/>
                  </a:cubicBezTo>
                  <a:cubicBezTo>
                    <a:pt x="341194" y="854304"/>
                    <a:pt x="578318" y="183597"/>
                    <a:pt x="762840"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3" name="Group 22"/>
            <p:cNvGrpSpPr/>
            <p:nvPr/>
          </p:nvGrpSpPr>
          <p:grpSpPr>
            <a:xfrm rot="399179" flipH="1">
              <a:off x="322913" y="912037"/>
              <a:ext cx="740803" cy="743600"/>
              <a:chOff x="2051052" y="5522596"/>
              <a:chExt cx="892175" cy="895542"/>
            </a:xfrm>
          </p:grpSpPr>
          <p:sp>
            <p:nvSpPr>
              <p:cNvPr id="24" name="Freeform 5"/>
              <p:cNvSpPr>
                <a:spLocks/>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5" name="Line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6" name="Freeform 32"/>
              <p:cNvSpPr>
                <a:spLocks/>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7" name="Freeform 33"/>
              <p:cNvSpPr>
                <a:spLocks/>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8" name="Freeform 32"/>
              <p:cNvSpPr>
                <a:spLocks/>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29" name="Oval 28"/>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30" name="Freeform 29"/>
            <p:cNvSpPr>
              <a:spLocks/>
            </p:cNvSpPr>
            <p:nvPr/>
          </p:nvSpPr>
          <p:spPr bwMode="auto">
            <a:xfrm rot="21370907">
              <a:off x="453244" y="1821965"/>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31" name="Freeform 30"/>
            <p:cNvSpPr/>
            <p:nvPr/>
          </p:nvSpPr>
          <p:spPr>
            <a:xfrm>
              <a:off x="-5482" y="3721714"/>
              <a:ext cx="572070" cy="2025949"/>
            </a:xfrm>
            <a:custGeom>
              <a:avLst/>
              <a:gdLst>
                <a:gd name="connsiteX0" fmla="*/ 571311 w 572070"/>
                <a:gd name="connsiteY0" fmla="*/ 698 h 2025949"/>
                <a:gd name="connsiteX1" fmla="*/ 535841 w 572070"/>
                <a:gd name="connsiteY1" fmla="*/ 157150 h 2025949"/>
                <a:gd name="connsiteX2" fmla="*/ 43954 w 572070"/>
                <a:gd name="connsiteY2" fmla="*/ 1914280 h 2025949"/>
                <a:gd name="connsiteX3" fmla="*/ 0 w 572070"/>
                <a:gd name="connsiteY3" fmla="*/ 2025949 h 2025949"/>
                <a:gd name="connsiteX4" fmla="*/ 0 w 572070"/>
                <a:gd name="connsiteY4" fmla="*/ 1931247 h 2025949"/>
                <a:gd name="connsiteX5" fmla="*/ 38961 w 572070"/>
                <a:gd name="connsiteY5" fmla="*/ 1823186 h 2025949"/>
                <a:gd name="connsiteX6" fmla="*/ 487112 w 572070"/>
                <a:gd name="connsiteY6" fmla="*/ 146883 h 2025949"/>
                <a:gd name="connsiteX7" fmla="*/ 571311 w 572070"/>
                <a:gd name="connsiteY7" fmla="*/ 698 h 202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070" h="2025949">
                  <a:moveTo>
                    <a:pt x="571311" y="698"/>
                  </a:moveTo>
                  <a:cubicBezTo>
                    <a:pt x="574851" y="6404"/>
                    <a:pt x="566519" y="47998"/>
                    <a:pt x="535841" y="157150"/>
                  </a:cubicBezTo>
                  <a:cubicBezTo>
                    <a:pt x="455308" y="443674"/>
                    <a:pt x="262063" y="1332539"/>
                    <a:pt x="43954" y="1914280"/>
                  </a:cubicBezTo>
                  <a:lnTo>
                    <a:pt x="0" y="2025949"/>
                  </a:lnTo>
                  <a:lnTo>
                    <a:pt x="0" y="1931247"/>
                  </a:lnTo>
                  <a:lnTo>
                    <a:pt x="38961" y="1823186"/>
                  </a:lnTo>
                  <a:cubicBezTo>
                    <a:pt x="257758" y="1197543"/>
                    <a:pt x="459012" y="348382"/>
                    <a:pt x="487112" y="146883"/>
                  </a:cubicBezTo>
                  <a:cubicBezTo>
                    <a:pt x="498274" y="149283"/>
                    <a:pt x="563523" y="-11856"/>
                    <a:pt x="571311" y="698"/>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Freeform 31"/>
            <p:cNvSpPr/>
            <p:nvPr/>
          </p:nvSpPr>
          <p:spPr>
            <a:xfrm>
              <a:off x="404351" y="4895423"/>
              <a:ext cx="203734" cy="1962577"/>
            </a:xfrm>
            <a:custGeom>
              <a:avLst/>
              <a:gdLst>
                <a:gd name="connsiteX0" fmla="*/ 203734 w 203734"/>
                <a:gd name="connsiteY0" fmla="*/ 34 h 1962577"/>
                <a:gd name="connsiteX1" fmla="*/ 38502 w 203734"/>
                <a:gd name="connsiteY1" fmla="*/ 1942127 h 1962577"/>
                <a:gd name="connsiteX2" fmla="*/ 38124 w 203734"/>
                <a:gd name="connsiteY2" fmla="*/ 1962577 h 1962577"/>
                <a:gd name="connsiteX3" fmla="*/ 0 w 203734"/>
                <a:gd name="connsiteY3" fmla="*/ 1962577 h 1962577"/>
                <a:gd name="connsiteX4" fmla="*/ 861 w 203734"/>
                <a:gd name="connsiteY4" fmla="*/ 1930481 h 1962577"/>
                <a:gd name="connsiteX5" fmla="*/ 168890 w 203734"/>
                <a:gd name="connsiteY5" fmla="*/ 27735 h 1962577"/>
                <a:gd name="connsiteX6" fmla="*/ 203734 w 203734"/>
                <a:gd name="connsiteY6" fmla="*/ 34 h 19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734" h="1962577">
                  <a:moveTo>
                    <a:pt x="203734" y="34"/>
                  </a:moveTo>
                  <a:cubicBezTo>
                    <a:pt x="84994" y="510675"/>
                    <a:pt x="48957" y="1435542"/>
                    <a:pt x="38502" y="1942127"/>
                  </a:cubicBezTo>
                  <a:lnTo>
                    <a:pt x="38124" y="1962577"/>
                  </a:lnTo>
                  <a:lnTo>
                    <a:pt x="0" y="1962577"/>
                  </a:lnTo>
                  <a:lnTo>
                    <a:pt x="861" y="1930481"/>
                  </a:lnTo>
                  <a:cubicBezTo>
                    <a:pt x="15196" y="1428054"/>
                    <a:pt x="54378" y="534635"/>
                    <a:pt x="168890" y="27735"/>
                  </a:cubicBezTo>
                  <a:cubicBezTo>
                    <a:pt x="168890" y="27735"/>
                    <a:pt x="186897" y="-1137"/>
                    <a:pt x="203734" y="3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3" name="Group 32"/>
            <p:cNvGrpSpPr/>
            <p:nvPr/>
          </p:nvGrpSpPr>
          <p:grpSpPr>
            <a:xfrm rot="16304340" flipH="1">
              <a:off x="178634" y="4276817"/>
              <a:ext cx="888787" cy="885044"/>
              <a:chOff x="4277517" y="3752400"/>
              <a:chExt cx="1154448" cy="1149586"/>
            </a:xfrm>
          </p:grpSpPr>
          <p:sp>
            <p:nvSpPr>
              <p:cNvPr id="34" name="Freeform 33"/>
              <p:cNvSpPr>
                <a:spLocks/>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35" name="Freeform 35"/>
              <p:cNvSpPr>
                <a:spLocks/>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en-US" sz="1350"/>
              </a:p>
            </p:txBody>
          </p:sp>
          <p:sp>
            <p:nvSpPr>
              <p:cNvPr id="36" name="Freeform 41"/>
              <p:cNvSpPr>
                <a:spLocks/>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37" name="Freeform 41"/>
              <p:cNvSpPr>
                <a:spLocks/>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38" name="Freeform 42"/>
              <p:cNvSpPr>
                <a:spLocks/>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pPr lvl="0"/>
                <a:endParaRPr lang="en-US" sz="1350"/>
              </a:p>
            </p:txBody>
          </p:sp>
        </p:grpSp>
      </p:grpSp>
      <p:grpSp>
        <p:nvGrpSpPr>
          <p:cNvPr id="83" name="Group 82"/>
          <p:cNvGrpSpPr/>
          <p:nvPr/>
        </p:nvGrpSpPr>
        <p:grpSpPr>
          <a:xfrm>
            <a:off x="7999810" y="2618022"/>
            <a:ext cx="1032551" cy="4239979"/>
            <a:chOff x="10666412" y="2618021"/>
            <a:chExt cx="1376735" cy="4239979"/>
          </a:xfrm>
        </p:grpSpPr>
        <p:sp>
          <p:nvSpPr>
            <p:cNvPr id="82" name="Freeform 13"/>
            <p:cNvSpPr>
              <a:spLocks noEditPoints="1"/>
            </p:cNvSpPr>
            <p:nvPr/>
          </p:nvSpPr>
          <p:spPr bwMode="auto">
            <a:xfrm>
              <a:off x="11081335" y="4464333"/>
              <a:ext cx="842070" cy="2393667"/>
            </a:xfrm>
            <a:custGeom>
              <a:avLst/>
              <a:gdLst>
                <a:gd name="T0" fmla="*/ 31 w 274"/>
                <a:gd name="T1" fmla="*/ 768 h 826"/>
                <a:gd name="T2" fmla="*/ 21 w 274"/>
                <a:gd name="T3" fmla="*/ 826 h 826"/>
                <a:gd name="T4" fmla="*/ 29 w 274"/>
                <a:gd name="T5" fmla="*/ 826 h 826"/>
                <a:gd name="T6" fmla="*/ 107 w 274"/>
                <a:gd name="T7" fmla="*/ 491 h 826"/>
                <a:gd name="T8" fmla="*/ 139 w 274"/>
                <a:gd name="T9" fmla="*/ 364 h 826"/>
                <a:gd name="T10" fmla="*/ 272 w 274"/>
                <a:gd name="T11" fmla="*/ 359 h 826"/>
                <a:gd name="T12" fmla="*/ 274 w 274"/>
                <a:gd name="T13" fmla="*/ 351 h 826"/>
                <a:gd name="T14" fmla="*/ 141 w 274"/>
                <a:gd name="T15" fmla="*/ 354 h 826"/>
                <a:gd name="T16" fmla="*/ 139 w 274"/>
                <a:gd name="T17" fmla="*/ 0 h 826"/>
                <a:gd name="T18" fmla="*/ 132 w 274"/>
                <a:gd name="T19" fmla="*/ 3 h 826"/>
                <a:gd name="T20" fmla="*/ 131 w 274"/>
                <a:gd name="T21" fmla="*/ 357 h 826"/>
                <a:gd name="T22" fmla="*/ 96 w 274"/>
                <a:gd name="T23" fmla="*/ 382 h 826"/>
                <a:gd name="T24" fmla="*/ 50 w 274"/>
                <a:gd name="T25" fmla="*/ 451 h 826"/>
                <a:gd name="T26" fmla="*/ 21 w 274"/>
                <a:gd name="T27" fmla="*/ 393 h 826"/>
                <a:gd name="T28" fmla="*/ 14 w 274"/>
                <a:gd name="T29" fmla="*/ 396 h 826"/>
                <a:gd name="T30" fmla="*/ 45 w 274"/>
                <a:gd name="T31" fmla="*/ 462 h 826"/>
                <a:gd name="T32" fmla="*/ 31 w 274"/>
                <a:gd name="T33" fmla="*/ 768 h 826"/>
                <a:gd name="T34" fmla="*/ 102 w 274"/>
                <a:gd name="T35" fmla="*/ 389 h 826"/>
                <a:gd name="T36" fmla="*/ 129 w 274"/>
                <a:gd name="T37" fmla="*/ 369 h 826"/>
                <a:gd name="T38" fmla="*/ 98 w 274"/>
                <a:gd name="T39" fmla="*/ 489 h 826"/>
                <a:gd name="T40" fmla="*/ 36 w 274"/>
                <a:gd name="T41" fmla="*/ 744 h 826"/>
                <a:gd name="T42" fmla="*/ 102 w 274"/>
                <a:gd name="T43" fmla="*/ 389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4" h="826">
                  <a:moveTo>
                    <a:pt x="31" y="768"/>
                  </a:moveTo>
                  <a:cubicBezTo>
                    <a:pt x="27" y="787"/>
                    <a:pt x="24" y="806"/>
                    <a:pt x="21" y="826"/>
                  </a:cubicBezTo>
                  <a:cubicBezTo>
                    <a:pt x="29" y="826"/>
                    <a:pt x="29" y="826"/>
                    <a:pt x="29" y="826"/>
                  </a:cubicBezTo>
                  <a:cubicBezTo>
                    <a:pt x="51" y="698"/>
                    <a:pt x="81" y="589"/>
                    <a:pt x="107" y="491"/>
                  </a:cubicBezTo>
                  <a:cubicBezTo>
                    <a:pt x="118" y="446"/>
                    <a:pt x="129" y="404"/>
                    <a:pt x="139" y="364"/>
                  </a:cubicBezTo>
                  <a:cubicBezTo>
                    <a:pt x="174" y="348"/>
                    <a:pt x="219" y="346"/>
                    <a:pt x="272" y="359"/>
                  </a:cubicBezTo>
                  <a:cubicBezTo>
                    <a:pt x="274" y="351"/>
                    <a:pt x="274" y="351"/>
                    <a:pt x="274" y="351"/>
                  </a:cubicBezTo>
                  <a:cubicBezTo>
                    <a:pt x="222" y="338"/>
                    <a:pt x="178" y="338"/>
                    <a:pt x="141" y="354"/>
                  </a:cubicBezTo>
                  <a:cubicBezTo>
                    <a:pt x="173" y="217"/>
                    <a:pt x="184" y="107"/>
                    <a:pt x="139" y="0"/>
                  </a:cubicBezTo>
                  <a:cubicBezTo>
                    <a:pt x="132" y="3"/>
                    <a:pt x="132" y="3"/>
                    <a:pt x="132" y="3"/>
                  </a:cubicBezTo>
                  <a:cubicBezTo>
                    <a:pt x="177" y="109"/>
                    <a:pt x="164" y="220"/>
                    <a:pt x="131" y="357"/>
                  </a:cubicBezTo>
                  <a:cubicBezTo>
                    <a:pt x="119" y="364"/>
                    <a:pt x="107" y="372"/>
                    <a:pt x="96" y="382"/>
                  </a:cubicBezTo>
                  <a:cubicBezTo>
                    <a:pt x="76" y="401"/>
                    <a:pt x="61" y="424"/>
                    <a:pt x="50" y="451"/>
                  </a:cubicBezTo>
                  <a:cubicBezTo>
                    <a:pt x="21" y="393"/>
                    <a:pt x="21" y="393"/>
                    <a:pt x="21" y="393"/>
                  </a:cubicBezTo>
                  <a:cubicBezTo>
                    <a:pt x="14" y="396"/>
                    <a:pt x="14" y="396"/>
                    <a:pt x="14" y="396"/>
                  </a:cubicBezTo>
                  <a:cubicBezTo>
                    <a:pt x="45" y="462"/>
                    <a:pt x="45" y="462"/>
                    <a:pt x="45" y="462"/>
                  </a:cubicBezTo>
                  <a:cubicBezTo>
                    <a:pt x="0" y="584"/>
                    <a:pt x="29" y="756"/>
                    <a:pt x="31" y="768"/>
                  </a:cubicBezTo>
                  <a:close/>
                  <a:moveTo>
                    <a:pt x="102" y="389"/>
                  </a:moveTo>
                  <a:cubicBezTo>
                    <a:pt x="110" y="381"/>
                    <a:pt x="119" y="374"/>
                    <a:pt x="129" y="369"/>
                  </a:cubicBezTo>
                  <a:cubicBezTo>
                    <a:pt x="120" y="407"/>
                    <a:pt x="110" y="447"/>
                    <a:pt x="98" y="489"/>
                  </a:cubicBezTo>
                  <a:cubicBezTo>
                    <a:pt x="78" y="566"/>
                    <a:pt x="55" y="650"/>
                    <a:pt x="36" y="744"/>
                  </a:cubicBezTo>
                  <a:cubicBezTo>
                    <a:pt x="28" y="675"/>
                    <a:pt x="11" y="473"/>
                    <a:pt x="102" y="38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40" name="Freeform 23"/>
            <p:cNvSpPr>
              <a:spLocks/>
            </p:cNvSpPr>
            <p:nvPr/>
          </p:nvSpPr>
          <p:spPr bwMode="auto">
            <a:xfrm rot="18719809">
              <a:off x="11765934" y="6045503"/>
              <a:ext cx="200698" cy="20069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41" name="Freeform 27"/>
            <p:cNvSpPr>
              <a:spLocks/>
            </p:cNvSpPr>
            <p:nvPr/>
          </p:nvSpPr>
          <p:spPr bwMode="auto">
            <a:xfrm rot="18719809" flipV="1">
              <a:off x="11572170" y="2616716"/>
              <a:ext cx="106135" cy="108746"/>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pPr lvl="0"/>
              <a:endParaRPr lang="en-US" sz="1350"/>
            </a:p>
          </p:txBody>
        </p:sp>
        <p:sp>
          <p:nvSpPr>
            <p:cNvPr id="43" name="Freeform 5"/>
            <p:cNvSpPr>
              <a:spLocks/>
            </p:cNvSpPr>
            <p:nvPr/>
          </p:nvSpPr>
          <p:spPr bwMode="auto">
            <a:xfrm rot="18200584">
              <a:off x="11560581" y="5201813"/>
              <a:ext cx="5528" cy="11055"/>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44" name="Line 6"/>
            <p:cNvSpPr>
              <a:spLocks noChangeShapeType="1"/>
            </p:cNvSpPr>
            <p:nvPr/>
          </p:nvSpPr>
          <p:spPr bwMode="auto">
            <a:xfrm rot="18200584" flipH="1" flipV="1">
              <a:off x="11560581" y="5201813"/>
              <a:ext cx="5528" cy="1105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45" name="Freeform 10"/>
            <p:cNvSpPr>
              <a:spLocks/>
            </p:cNvSpPr>
            <p:nvPr/>
          </p:nvSpPr>
          <p:spPr bwMode="auto">
            <a:xfrm rot="18694609">
              <a:off x="11379664" y="4584602"/>
              <a:ext cx="437369" cy="481059"/>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 fmla="*/ 9849 w 9849"/>
                <a:gd name="connsiteY0" fmla="*/ 9122 h 10251"/>
                <a:gd name="connsiteX1" fmla="*/ 1748 w 9849"/>
                <a:gd name="connsiteY1" fmla="*/ 7541 h 10251"/>
                <a:gd name="connsiteX2" fmla="*/ 3887 w 9849"/>
                <a:gd name="connsiteY2" fmla="*/ 283 h 10251"/>
                <a:gd name="connsiteX3" fmla="*/ 387 w 9849"/>
                <a:gd name="connsiteY3" fmla="*/ 8303 h 10251"/>
                <a:gd name="connsiteX4" fmla="*/ 257 w 9849"/>
                <a:gd name="connsiteY4" fmla="*/ 8419 h 10251"/>
                <a:gd name="connsiteX5" fmla="*/ 9849 w 9849"/>
                <a:gd name="connsiteY5" fmla="*/ 9122 h 10251"/>
                <a:gd name="connsiteX0" fmla="*/ 10000 w 10000"/>
                <a:gd name="connsiteY0" fmla="*/ 8899 h 10131"/>
                <a:gd name="connsiteX1" fmla="*/ 1775 w 10000"/>
                <a:gd name="connsiteY1" fmla="*/ 7356 h 10131"/>
                <a:gd name="connsiteX2" fmla="*/ 3947 w 10000"/>
                <a:gd name="connsiteY2" fmla="*/ 276 h 10131"/>
                <a:gd name="connsiteX3" fmla="*/ 393 w 10000"/>
                <a:gd name="connsiteY3" fmla="*/ 8100 h 10131"/>
                <a:gd name="connsiteX4" fmla="*/ 261 w 10000"/>
                <a:gd name="connsiteY4" fmla="*/ 8213 h 10131"/>
                <a:gd name="connsiteX5" fmla="*/ 10000 w 10000"/>
                <a:gd name="connsiteY5" fmla="*/ 8899 h 10131"/>
                <a:gd name="connsiteX0" fmla="*/ 10361 w 10361"/>
                <a:gd name="connsiteY0" fmla="*/ 8632 h 9864"/>
                <a:gd name="connsiteX1" fmla="*/ 2136 w 10361"/>
                <a:gd name="connsiteY1" fmla="*/ 7089 h 9864"/>
                <a:gd name="connsiteX2" fmla="*/ 4308 w 10361"/>
                <a:gd name="connsiteY2" fmla="*/ 9 h 9864"/>
                <a:gd name="connsiteX3" fmla="*/ 754 w 10361"/>
                <a:gd name="connsiteY3" fmla="*/ 7833 h 9864"/>
                <a:gd name="connsiteX4" fmla="*/ 622 w 10361"/>
                <a:gd name="connsiteY4" fmla="*/ 7946 h 9864"/>
                <a:gd name="connsiteX5" fmla="*/ 10361 w 10361"/>
                <a:gd name="connsiteY5" fmla="*/ 8632 h 9864"/>
                <a:gd name="connsiteX0" fmla="*/ 10000 w 10000"/>
                <a:gd name="connsiteY0" fmla="*/ 8749 h 9998"/>
                <a:gd name="connsiteX1" fmla="*/ 2062 w 10000"/>
                <a:gd name="connsiteY1" fmla="*/ 7185 h 9998"/>
                <a:gd name="connsiteX2" fmla="*/ 4158 w 10000"/>
                <a:gd name="connsiteY2" fmla="*/ 7 h 9998"/>
                <a:gd name="connsiteX3" fmla="*/ 728 w 10000"/>
                <a:gd name="connsiteY3" fmla="*/ 7939 h 9998"/>
                <a:gd name="connsiteX4" fmla="*/ 600 w 10000"/>
                <a:gd name="connsiteY4" fmla="*/ 8054 h 9998"/>
                <a:gd name="connsiteX5" fmla="*/ 10000 w 10000"/>
                <a:gd name="connsiteY5" fmla="*/ 8749 h 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lvl="0"/>
              <a:endParaRPr lang="en-US" sz="1350"/>
            </a:p>
          </p:txBody>
        </p:sp>
        <p:sp>
          <p:nvSpPr>
            <p:cNvPr id="46" name="Freeform 25"/>
            <p:cNvSpPr>
              <a:spLocks/>
            </p:cNvSpPr>
            <p:nvPr/>
          </p:nvSpPr>
          <p:spPr bwMode="auto">
            <a:xfrm rot="16884820">
              <a:off x="10934141" y="5972481"/>
              <a:ext cx="304390" cy="345390"/>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 fmla="*/ 9851 w 10000"/>
                <a:gd name="connsiteY0" fmla="*/ 525 h 10154"/>
                <a:gd name="connsiteX1" fmla="*/ 297 w 10000"/>
                <a:gd name="connsiteY1" fmla="*/ 7280 h 10154"/>
                <a:gd name="connsiteX2" fmla="*/ 985 w 10000"/>
                <a:gd name="connsiteY2" fmla="*/ 7614 h 10154"/>
                <a:gd name="connsiteX3" fmla="*/ 5800 w 10000"/>
                <a:gd name="connsiteY3" fmla="*/ 9783 h 10154"/>
                <a:gd name="connsiteX4" fmla="*/ 1444 w 10000"/>
                <a:gd name="connsiteY4" fmla="*/ 7363 h 10154"/>
                <a:gd name="connsiteX5" fmla="*/ 9851 w 10000"/>
                <a:gd name="connsiteY5" fmla="*/ 525 h 10154"/>
                <a:gd name="connsiteX0" fmla="*/ 9851 w 9851"/>
                <a:gd name="connsiteY0" fmla="*/ 525 h 10154"/>
                <a:gd name="connsiteX1" fmla="*/ 297 w 9851"/>
                <a:gd name="connsiteY1" fmla="*/ 7280 h 10154"/>
                <a:gd name="connsiteX2" fmla="*/ 985 w 9851"/>
                <a:gd name="connsiteY2" fmla="*/ 7614 h 10154"/>
                <a:gd name="connsiteX3" fmla="*/ 5800 w 9851"/>
                <a:gd name="connsiteY3" fmla="*/ 9783 h 10154"/>
                <a:gd name="connsiteX4" fmla="*/ 1444 w 9851"/>
                <a:gd name="connsiteY4" fmla="*/ 7363 h 10154"/>
                <a:gd name="connsiteX5" fmla="*/ 9851 w 9851"/>
                <a:gd name="connsiteY5" fmla="*/ 525 h 10154"/>
                <a:gd name="connsiteX0" fmla="*/ 10000 w 10602"/>
                <a:gd name="connsiteY0" fmla="*/ 517 h 10000"/>
                <a:gd name="connsiteX1" fmla="*/ 301 w 10602"/>
                <a:gd name="connsiteY1" fmla="*/ 7170 h 10000"/>
                <a:gd name="connsiteX2" fmla="*/ 1000 w 10602"/>
                <a:gd name="connsiteY2" fmla="*/ 7499 h 10000"/>
                <a:gd name="connsiteX3" fmla="*/ 5888 w 10602"/>
                <a:gd name="connsiteY3" fmla="*/ 9635 h 10000"/>
                <a:gd name="connsiteX4" fmla="*/ 1466 w 10602"/>
                <a:gd name="connsiteY4" fmla="*/ 7251 h 10000"/>
                <a:gd name="connsiteX5" fmla="*/ 10000 w 10602"/>
                <a:gd name="connsiteY5" fmla="*/ 517 h 10000"/>
                <a:gd name="connsiteX0" fmla="*/ 10000 w 10118"/>
                <a:gd name="connsiteY0" fmla="*/ 1687 h 11170"/>
                <a:gd name="connsiteX1" fmla="*/ 301 w 10118"/>
                <a:gd name="connsiteY1" fmla="*/ 8340 h 11170"/>
                <a:gd name="connsiteX2" fmla="*/ 1000 w 10118"/>
                <a:gd name="connsiteY2" fmla="*/ 8669 h 11170"/>
                <a:gd name="connsiteX3" fmla="*/ 5888 w 10118"/>
                <a:gd name="connsiteY3" fmla="*/ 10805 h 11170"/>
                <a:gd name="connsiteX4" fmla="*/ 1466 w 10118"/>
                <a:gd name="connsiteY4" fmla="*/ 8421 h 11170"/>
                <a:gd name="connsiteX5" fmla="*/ 10000 w 10118"/>
                <a:gd name="connsiteY5" fmla="*/ 1687 h 11170"/>
                <a:gd name="connsiteX0" fmla="*/ 10000 w 10038"/>
                <a:gd name="connsiteY0" fmla="*/ 1102 h 10585"/>
                <a:gd name="connsiteX1" fmla="*/ 301 w 10038"/>
                <a:gd name="connsiteY1" fmla="*/ 7755 h 10585"/>
                <a:gd name="connsiteX2" fmla="*/ 1000 w 10038"/>
                <a:gd name="connsiteY2" fmla="*/ 8084 h 10585"/>
                <a:gd name="connsiteX3" fmla="*/ 5888 w 10038"/>
                <a:gd name="connsiteY3" fmla="*/ 10220 h 10585"/>
                <a:gd name="connsiteX4" fmla="*/ 1466 w 10038"/>
                <a:gd name="connsiteY4" fmla="*/ 7836 h 10585"/>
                <a:gd name="connsiteX5" fmla="*/ 10000 w 10038"/>
                <a:gd name="connsiteY5" fmla="*/ 1102 h 10585"/>
                <a:gd name="connsiteX0" fmla="*/ 10000 w 10602"/>
                <a:gd name="connsiteY0" fmla="*/ 740 h 10223"/>
                <a:gd name="connsiteX1" fmla="*/ 301 w 10602"/>
                <a:gd name="connsiteY1" fmla="*/ 7393 h 10223"/>
                <a:gd name="connsiteX2" fmla="*/ 1000 w 10602"/>
                <a:gd name="connsiteY2" fmla="*/ 7722 h 10223"/>
                <a:gd name="connsiteX3" fmla="*/ 5888 w 10602"/>
                <a:gd name="connsiteY3" fmla="*/ 9858 h 10223"/>
                <a:gd name="connsiteX4" fmla="*/ 1466 w 10602"/>
                <a:gd name="connsiteY4" fmla="*/ 7474 h 10223"/>
                <a:gd name="connsiteX5" fmla="*/ 10000 w 10602"/>
                <a:gd name="connsiteY5" fmla="*/ 740 h 10223"/>
                <a:gd name="connsiteX0" fmla="*/ 6852 w 7703"/>
                <a:gd name="connsiteY0" fmla="*/ 687 h 11041"/>
                <a:gd name="connsiteX1" fmla="*/ 301 w 7703"/>
                <a:gd name="connsiteY1" fmla="*/ 8211 h 11041"/>
                <a:gd name="connsiteX2" fmla="*/ 1000 w 7703"/>
                <a:gd name="connsiteY2" fmla="*/ 8540 h 11041"/>
                <a:gd name="connsiteX3" fmla="*/ 5888 w 7703"/>
                <a:gd name="connsiteY3" fmla="*/ 10676 h 11041"/>
                <a:gd name="connsiteX4" fmla="*/ 1466 w 7703"/>
                <a:gd name="connsiteY4" fmla="*/ 8292 h 11041"/>
                <a:gd name="connsiteX5" fmla="*/ 6852 w 7703"/>
                <a:gd name="connsiteY5" fmla="*/ 687 h 11041"/>
                <a:gd name="connsiteX0" fmla="*/ 8895 w 9440"/>
                <a:gd name="connsiteY0" fmla="*/ 189 h 9567"/>
                <a:gd name="connsiteX1" fmla="*/ 391 w 9440"/>
                <a:gd name="connsiteY1" fmla="*/ 7004 h 9567"/>
                <a:gd name="connsiteX2" fmla="*/ 1298 w 9440"/>
                <a:gd name="connsiteY2" fmla="*/ 7302 h 9567"/>
                <a:gd name="connsiteX3" fmla="*/ 7644 w 9440"/>
                <a:gd name="connsiteY3" fmla="*/ 9236 h 9567"/>
                <a:gd name="connsiteX4" fmla="*/ 1903 w 9440"/>
                <a:gd name="connsiteY4" fmla="*/ 7077 h 9567"/>
                <a:gd name="connsiteX5" fmla="*/ 8895 w 9440"/>
                <a:gd name="connsiteY5" fmla="*/ 189 h 9567"/>
                <a:gd name="connsiteX0" fmla="*/ 11246 w 11712"/>
                <a:gd name="connsiteY0" fmla="*/ 214 h 9356"/>
                <a:gd name="connsiteX1" fmla="*/ 414 w 11712"/>
                <a:gd name="connsiteY1" fmla="*/ 6677 h 9356"/>
                <a:gd name="connsiteX2" fmla="*/ 1375 w 11712"/>
                <a:gd name="connsiteY2" fmla="*/ 6988 h 9356"/>
                <a:gd name="connsiteX3" fmla="*/ 8097 w 11712"/>
                <a:gd name="connsiteY3" fmla="*/ 9010 h 9356"/>
                <a:gd name="connsiteX4" fmla="*/ 2016 w 11712"/>
                <a:gd name="connsiteY4" fmla="*/ 6753 h 9356"/>
                <a:gd name="connsiteX5" fmla="*/ 11246 w 11712"/>
                <a:gd name="connsiteY5" fmla="*/ 214 h 9356"/>
                <a:gd name="connsiteX0" fmla="*/ 9602 w 10000"/>
                <a:gd name="connsiteY0" fmla="*/ 514 h 10285"/>
                <a:gd name="connsiteX1" fmla="*/ 353 w 10000"/>
                <a:gd name="connsiteY1" fmla="*/ 7422 h 10285"/>
                <a:gd name="connsiteX2" fmla="*/ 1174 w 10000"/>
                <a:gd name="connsiteY2" fmla="*/ 7754 h 10285"/>
                <a:gd name="connsiteX3" fmla="*/ 6913 w 10000"/>
                <a:gd name="connsiteY3" fmla="*/ 9915 h 10285"/>
                <a:gd name="connsiteX4" fmla="*/ 1721 w 10000"/>
                <a:gd name="connsiteY4" fmla="*/ 7503 h 10285"/>
                <a:gd name="connsiteX5" fmla="*/ 9602 w 10000"/>
                <a:gd name="connsiteY5" fmla="*/ 514 h 1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47" name="Freeform 26"/>
            <p:cNvSpPr>
              <a:spLocks/>
            </p:cNvSpPr>
            <p:nvPr/>
          </p:nvSpPr>
          <p:spPr bwMode="auto">
            <a:xfrm rot="18200584">
              <a:off x="11077105" y="3154034"/>
              <a:ext cx="172736" cy="172736"/>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48" name="Freeform 31"/>
            <p:cNvSpPr>
              <a:spLocks/>
            </p:cNvSpPr>
            <p:nvPr/>
          </p:nvSpPr>
          <p:spPr bwMode="auto">
            <a:xfrm rot="18200584">
              <a:off x="11129266" y="4557578"/>
              <a:ext cx="129897" cy="131280"/>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49" name="Freeform 34"/>
            <p:cNvSpPr>
              <a:spLocks/>
            </p:cNvSpPr>
            <p:nvPr/>
          </p:nvSpPr>
          <p:spPr bwMode="auto">
            <a:xfrm rot="18200584">
              <a:off x="11516723" y="3589667"/>
              <a:ext cx="84296" cy="77386"/>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50" name="Freeform 49"/>
            <p:cNvSpPr>
              <a:spLocks/>
            </p:cNvSpPr>
            <p:nvPr/>
          </p:nvSpPr>
          <p:spPr bwMode="auto">
            <a:xfrm rot="18200584">
              <a:off x="11446291" y="6327413"/>
              <a:ext cx="140953" cy="139571"/>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51" name="Freeform 50"/>
            <p:cNvSpPr>
              <a:spLocks/>
            </p:cNvSpPr>
            <p:nvPr/>
          </p:nvSpPr>
          <p:spPr bwMode="auto">
            <a:xfrm rot="18200584">
              <a:off x="10778184" y="6620087"/>
              <a:ext cx="11055"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52" name="Line 76"/>
            <p:cNvSpPr>
              <a:spLocks noChangeShapeType="1"/>
            </p:cNvSpPr>
            <p:nvPr/>
          </p:nvSpPr>
          <p:spPr bwMode="auto">
            <a:xfrm rot="18200584" flipH="1">
              <a:off x="10778184" y="6620087"/>
              <a:ext cx="1105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53" name="Freeform 78"/>
            <p:cNvSpPr>
              <a:spLocks/>
            </p:cNvSpPr>
            <p:nvPr/>
          </p:nvSpPr>
          <p:spPr bwMode="auto">
            <a:xfrm rot="18200584">
              <a:off x="11631202" y="5236123"/>
              <a:ext cx="410585" cy="413304"/>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54" name="Freeform 79"/>
            <p:cNvSpPr>
              <a:spLocks/>
            </p:cNvSpPr>
            <p:nvPr/>
          </p:nvSpPr>
          <p:spPr bwMode="auto">
            <a:xfrm rot="18200584">
              <a:off x="11729090" y="5334011"/>
              <a:ext cx="214810" cy="21753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55" name="Freeform 82"/>
            <p:cNvSpPr>
              <a:spLocks/>
            </p:cNvSpPr>
            <p:nvPr/>
          </p:nvSpPr>
          <p:spPr bwMode="auto">
            <a:xfrm rot="18200584">
              <a:off x="11387846" y="6491559"/>
              <a:ext cx="82913" cy="9120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56" name="Freeform 84"/>
            <p:cNvSpPr>
              <a:spLocks/>
            </p:cNvSpPr>
            <p:nvPr/>
          </p:nvSpPr>
          <p:spPr bwMode="auto">
            <a:xfrm rot="18654775">
              <a:off x="11285659" y="4098012"/>
              <a:ext cx="439370" cy="430587"/>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prstTxWarp prst="textNoShape">
                <a:avLst/>
              </a:prstTxWarp>
            </a:bodyPr>
            <a:lstStyle/>
            <a:p>
              <a:endParaRPr lang="en-US" sz="1350"/>
            </a:p>
          </p:txBody>
        </p:sp>
        <p:sp>
          <p:nvSpPr>
            <p:cNvPr id="57" name="Freeform 80"/>
            <p:cNvSpPr>
              <a:spLocks/>
            </p:cNvSpPr>
            <p:nvPr/>
          </p:nvSpPr>
          <p:spPr bwMode="auto">
            <a:xfrm rot="18654775" flipV="1">
              <a:off x="11435559" y="4243519"/>
              <a:ext cx="139573" cy="139573"/>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58" name="Freeform 84"/>
            <p:cNvSpPr>
              <a:spLocks/>
            </p:cNvSpPr>
            <p:nvPr/>
          </p:nvSpPr>
          <p:spPr bwMode="auto">
            <a:xfrm rot="18200584">
              <a:off x="11789521" y="5396741"/>
              <a:ext cx="93948" cy="9207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sz="1350"/>
            </a:p>
          </p:txBody>
        </p:sp>
        <p:grpSp>
          <p:nvGrpSpPr>
            <p:cNvPr id="59" name="Group 58"/>
            <p:cNvGrpSpPr/>
            <p:nvPr/>
          </p:nvGrpSpPr>
          <p:grpSpPr>
            <a:xfrm rot="21311827">
              <a:off x="11197677" y="5664822"/>
              <a:ext cx="407354" cy="408816"/>
              <a:chOff x="11057071" y="5480091"/>
              <a:chExt cx="473402" cy="475102"/>
            </a:xfrm>
          </p:grpSpPr>
          <p:sp>
            <p:nvSpPr>
              <p:cNvPr id="65" name="Freeform 83"/>
              <p:cNvSpPr>
                <a:spLocks/>
              </p:cNvSpPr>
              <p:nvPr/>
            </p:nvSpPr>
            <p:spPr bwMode="auto">
              <a:xfrm rot="18488757">
                <a:off x="11056221" y="5480941"/>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66" name="Freeform 80"/>
              <p:cNvSpPr>
                <a:spLocks/>
              </p:cNvSpPr>
              <p:nvPr/>
            </p:nvSpPr>
            <p:spPr bwMode="auto">
              <a:xfrm rot="18488757">
                <a:off x="11172328" y="5596198"/>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67" name="Freeform 84"/>
              <p:cNvSpPr>
                <a:spLocks/>
              </p:cNvSpPr>
              <p:nvPr/>
            </p:nvSpPr>
            <p:spPr bwMode="auto">
              <a:xfrm rot="18488757">
                <a:off x="11244787" y="5668863"/>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sz="1350"/>
              </a:p>
            </p:txBody>
          </p:sp>
        </p:grpSp>
        <p:grpSp>
          <p:nvGrpSpPr>
            <p:cNvPr id="60" name="Group 59"/>
            <p:cNvGrpSpPr/>
            <p:nvPr/>
          </p:nvGrpSpPr>
          <p:grpSpPr>
            <a:xfrm rot="21311827">
              <a:off x="10666412" y="5053297"/>
              <a:ext cx="643645" cy="641225"/>
              <a:chOff x="10472909" y="4641517"/>
              <a:chExt cx="895542" cy="892175"/>
            </a:xfrm>
          </p:grpSpPr>
          <p:sp>
            <p:nvSpPr>
              <p:cNvPr id="61" name="Freeform 32"/>
              <p:cNvSpPr>
                <a:spLocks/>
              </p:cNvSpPr>
              <p:nvPr/>
            </p:nvSpPr>
            <p:spPr bwMode="auto">
              <a:xfrm rot="17579822">
                <a:off x="10474592" y="4639834"/>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62" name="Freeform 33"/>
              <p:cNvSpPr>
                <a:spLocks/>
              </p:cNvSpPr>
              <p:nvPr/>
            </p:nvSpPr>
            <p:spPr bwMode="auto">
              <a:xfrm rot="17579822">
                <a:off x="10640041" y="4805497"/>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63" name="Freeform 32"/>
              <p:cNvSpPr>
                <a:spLocks/>
              </p:cNvSpPr>
              <p:nvPr/>
            </p:nvSpPr>
            <p:spPr bwMode="auto">
              <a:xfrm rot="17579822">
                <a:off x="10728400" y="4894600"/>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64" name="Oval 63"/>
              <p:cNvSpPr/>
              <p:nvPr/>
            </p:nvSpPr>
            <p:spPr>
              <a:xfrm rot="17579822" flipH="1">
                <a:off x="10844479" y="5011405"/>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sp>
        <p:nvSpPr>
          <p:cNvPr id="2" name="Title 1"/>
          <p:cNvSpPr>
            <a:spLocks noGrp="1"/>
          </p:cNvSpPr>
          <p:nvPr>
            <p:ph type="title"/>
          </p:nvPr>
        </p:nvSpPr>
        <p:spPr>
          <a:xfrm>
            <a:off x="1143000" y="1709738"/>
            <a:ext cx="6858000" cy="2862262"/>
          </a:xfrm>
        </p:spPr>
        <p:txBody>
          <a:bodyPr anchor="b">
            <a:normAutofit/>
          </a:bodyPr>
          <a:lstStyle>
            <a:lvl1pPr>
              <a:defRPr sz="3900"/>
            </a:lvl1pPr>
          </a:lstStyle>
          <a:p>
            <a:r>
              <a:rPr lang="en-US"/>
              <a:t>Click to edit Master title style</a:t>
            </a:r>
          </a:p>
        </p:txBody>
      </p:sp>
      <p:sp>
        <p:nvSpPr>
          <p:cNvPr id="3" name="Text Placeholder 2"/>
          <p:cNvSpPr>
            <a:spLocks noGrp="1"/>
          </p:cNvSpPr>
          <p:nvPr>
            <p:ph type="body" idx="1"/>
          </p:nvPr>
        </p:nvSpPr>
        <p:spPr>
          <a:xfrm>
            <a:off x="1143000" y="4589463"/>
            <a:ext cx="6858000" cy="1280160"/>
          </a:xfrm>
        </p:spPr>
        <p:txBody>
          <a:bodyPr/>
          <a:lstStyle>
            <a:lvl1pPr marL="0" indent="0">
              <a:buNone/>
              <a:defRPr sz="1800">
                <a:solidFill>
                  <a:schemeClr val="tx1"/>
                </a:solidFill>
              </a:defRPr>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Click to edit Master text styles</a:t>
            </a:r>
          </a:p>
        </p:txBody>
      </p:sp>
    </p:spTree>
    <p:extLst>
      <p:ext uri="{BB962C8B-B14F-4D97-AF65-F5344CB8AC3E}">
        <p14:creationId xmlns:p14="http://schemas.microsoft.com/office/powerpoint/2010/main" val="2549792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3000" y="1904999"/>
            <a:ext cx="3291840" cy="4114801"/>
          </a:xfrm>
        </p:spPr>
        <p:txBody>
          <a:bodyPr>
            <a:normAutofit/>
          </a:bodyPr>
          <a:lstStyle>
            <a:lvl1pPr>
              <a:defRPr sz="1500"/>
            </a:lvl1pPr>
            <a:lvl2pPr>
              <a:defRPr sz="1350"/>
            </a:lvl2pPr>
            <a:lvl3pPr>
              <a:defRPr sz="1200"/>
            </a:lvl3pPr>
            <a:lvl4pPr>
              <a:defRPr sz="1050"/>
            </a:lvl4pPr>
            <a:lvl5pPr>
              <a:defRPr sz="10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9160" y="1904999"/>
            <a:ext cx="3291840" cy="4114801"/>
          </a:xfrm>
        </p:spPr>
        <p:txBody>
          <a:bodyPr>
            <a:normAutofit/>
          </a:bodyPr>
          <a:lstStyle>
            <a:lvl1pPr>
              <a:defRPr sz="1500"/>
            </a:lvl1pPr>
            <a:lvl2pPr>
              <a:defRPr sz="1350"/>
            </a:lvl2pPr>
            <a:lvl3pPr>
              <a:defRPr sz="1200"/>
            </a:lvl3pPr>
            <a:lvl4pPr>
              <a:defRPr sz="1050"/>
            </a:lvl4pPr>
            <a:lvl5pPr>
              <a:defRPr sz="10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fr-FR">
              <a:solidFill>
                <a:srgbClr val="000000"/>
              </a:solidFill>
            </a:endParaRPr>
          </a:p>
        </p:txBody>
      </p:sp>
      <p:sp>
        <p:nvSpPr>
          <p:cNvPr id="6" name="Footer Placeholder 5"/>
          <p:cNvSpPr>
            <a:spLocks noGrp="1"/>
          </p:cNvSpPr>
          <p:nvPr>
            <p:ph type="ftr" sz="quarter" idx="11"/>
          </p:nvPr>
        </p:nvSpPr>
        <p:spPr/>
        <p:txBody>
          <a:bodyPr/>
          <a:lstStyle/>
          <a:p>
            <a:pPr>
              <a:defRPr/>
            </a:pPr>
            <a:endParaRPr lang="fr-FR">
              <a:solidFill>
                <a:srgbClr val="000000"/>
              </a:solidFill>
            </a:endParaRPr>
          </a:p>
        </p:txBody>
      </p:sp>
      <p:sp>
        <p:nvSpPr>
          <p:cNvPr id="7" name="Slide Number Placeholder 6"/>
          <p:cNvSpPr>
            <a:spLocks noGrp="1"/>
          </p:cNvSpPr>
          <p:nvPr>
            <p:ph type="sldNum" sz="quarter" idx="12"/>
          </p:nvPr>
        </p:nvSpPr>
        <p:spPr/>
        <p:txBody>
          <a:bodyPr/>
          <a:lstStyle/>
          <a:p>
            <a:fld id="{AD07F8F6-F87B-49D3-AFB0-1D1DE8212643}" type="slidenum">
              <a:rPr lang="fr-FR" smtClean="0">
                <a:solidFill>
                  <a:srgbClr val="000000"/>
                </a:solidFill>
              </a:rPr>
              <a:pPr/>
              <a:t>‹#›</a:t>
            </a:fld>
            <a:endParaRPr lang="fr-FR">
              <a:solidFill>
                <a:srgbClr val="000000"/>
              </a:solidFill>
            </a:endParaRPr>
          </a:p>
        </p:txBody>
      </p:sp>
    </p:spTree>
    <p:extLst>
      <p:ext uri="{BB962C8B-B14F-4D97-AF65-F5344CB8AC3E}">
        <p14:creationId xmlns:p14="http://schemas.microsoft.com/office/powerpoint/2010/main" val="3892581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143000" y="1905000"/>
            <a:ext cx="3291840" cy="683106"/>
          </a:xfrm>
        </p:spPr>
        <p:txBody>
          <a:bodyPr anchor="ctr">
            <a:normAutofit/>
          </a:bodyPr>
          <a:lstStyle>
            <a:lvl1pPr marL="0" indent="0">
              <a:spcBef>
                <a:spcPts val="0"/>
              </a:spcBef>
              <a:buNone/>
              <a:defRPr sz="165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143000" y="2588106"/>
            <a:ext cx="3291840" cy="3431694"/>
          </a:xfrm>
        </p:spPr>
        <p:txBody>
          <a:bodyPr>
            <a:normAutofit/>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9160" y="1905000"/>
            <a:ext cx="3291840" cy="683106"/>
          </a:xfrm>
        </p:spPr>
        <p:txBody>
          <a:bodyPr anchor="ctr">
            <a:normAutofit/>
          </a:bodyPr>
          <a:lstStyle>
            <a:lvl1pPr marL="0" indent="0">
              <a:spcBef>
                <a:spcPts val="0"/>
              </a:spcBef>
              <a:buNone/>
              <a:defRPr sz="165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09160" y="2588106"/>
            <a:ext cx="3291840" cy="3431694"/>
          </a:xfrm>
        </p:spPr>
        <p:txBody>
          <a:bodyPr>
            <a:normAutofit/>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fr-FR">
              <a:solidFill>
                <a:srgbClr val="000000"/>
              </a:solidFill>
            </a:endParaRPr>
          </a:p>
        </p:txBody>
      </p:sp>
      <p:sp>
        <p:nvSpPr>
          <p:cNvPr id="8" name="Footer Placeholder 7"/>
          <p:cNvSpPr>
            <a:spLocks noGrp="1"/>
          </p:cNvSpPr>
          <p:nvPr>
            <p:ph type="ftr" sz="quarter" idx="11"/>
          </p:nvPr>
        </p:nvSpPr>
        <p:spPr/>
        <p:txBody>
          <a:bodyPr/>
          <a:lstStyle/>
          <a:p>
            <a:pPr>
              <a:defRPr/>
            </a:pPr>
            <a:endParaRPr lang="fr-FR">
              <a:solidFill>
                <a:srgbClr val="000000"/>
              </a:solidFill>
            </a:endParaRPr>
          </a:p>
        </p:txBody>
      </p:sp>
      <p:sp>
        <p:nvSpPr>
          <p:cNvPr id="9" name="Slide Number Placeholder 8"/>
          <p:cNvSpPr>
            <a:spLocks noGrp="1"/>
          </p:cNvSpPr>
          <p:nvPr>
            <p:ph type="sldNum" sz="quarter" idx="12"/>
          </p:nvPr>
        </p:nvSpPr>
        <p:spPr/>
        <p:txBody>
          <a:bodyPr/>
          <a:lstStyle/>
          <a:p>
            <a:fld id="{020B2C0B-DABF-4F18-99D2-417A8A56B95E}" type="slidenum">
              <a:rPr lang="fr-FR" smtClean="0">
                <a:solidFill>
                  <a:srgbClr val="000000"/>
                </a:solidFill>
              </a:rPr>
              <a:pPr/>
              <a:t>‹#›</a:t>
            </a:fld>
            <a:endParaRPr lang="fr-FR">
              <a:solidFill>
                <a:srgbClr val="000000"/>
              </a:solidFill>
            </a:endParaRPr>
          </a:p>
        </p:txBody>
      </p:sp>
    </p:spTree>
    <p:extLst>
      <p:ext uri="{BB962C8B-B14F-4D97-AF65-F5344CB8AC3E}">
        <p14:creationId xmlns:p14="http://schemas.microsoft.com/office/powerpoint/2010/main" val="3175592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fr-FR">
              <a:solidFill>
                <a:srgbClr val="000000"/>
              </a:solidFill>
            </a:endParaRPr>
          </a:p>
        </p:txBody>
      </p:sp>
      <p:sp>
        <p:nvSpPr>
          <p:cNvPr id="4" name="Footer Placeholder 3"/>
          <p:cNvSpPr>
            <a:spLocks noGrp="1"/>
          </p:cNvSpPr>
          <p:nvPr>
            <p:ph type="ftr" sz="quarter" idx="11"/>
          </p:nvPr>
        </p:nvSpPr>
        <p:spPr/>
        <p:txBody>
          <a:bodyPr/>
          <a:lstStyle/>
          <a:p>
            <a:pPr>
              <a:defRPr/>
            </a:pPr>
            <a:endParaRPr lang="fr-FR">
              <a:solidFill>
                <a:srgbClr val="000000"/>
              </a:solidFill>
            </a:endParaRPr>
          </a:p>
        </p:txBody>
      </p:sp>
      <p:sp>
        <p:nvSpPr>
          <p:cNvPr id="5" name="Slide Number Placeholder 4"/>
          <p:cNvSpPr>
            <a:spLocks noGrp="1"/>
          </p:cNvSpPr>
          <p:nvPr>
            <p:ph type="sldNum" sz="quarter" idx="12"/>
          </p:nvPr>
        </p:nvSpPr>
        <p:spPr/>
        <p:txBody>
          <a:bodyPr/>
          <a:lstStyle/>
          <a:p>
            <a:fld id="{88B37972-A890-4142-85DC-D0042058C253}" type="slidenum">
              <a:rPr lang="fr-FR" smtClean="0">
                <a:solidFill>
                  <a:srgbClr val="000000"/>
                </a:solidFill>
              </a:rPr>
              <a:pPr/>
              <a:t>‹#›</a:t>
            </a:fld>
            <a:endParaRPr lang="fr-FR">
              <a:solidFill>
                <a:srgbClr val="000000"/>
              </a:solidFill>
            </a:endParaRPr>
          </a:p>
        </p:txBody>
      </p:sp>
    </p:spTree>
    <p:extLst>
      <p:ext uri="{BB962C8B-B14F-4D97-AF65-F5344CB8AC3E}">
        <p14:creationId xmlns:p14="http://schemas.microsoft.com/office/powerpoint/2010/main" val="1492863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fr-FR">
              <a:solidFill>
                <a:srgbClr val="000000"/>
              </a:solidFill>
            </a:endParaRPr>
          </a:p>
        </p:txBody>
      </p:sp>
      <p:sp>
        <p:nvSpPr>
          <p:cNvPr id="3" name="Footer Placeholder 2"/>
          <p:cNvSpPr>
            <a:spLocks noGrp="1"/>
          </p:cNvSpPr>
          <p:nvPr>
            <p:ph type="ftr" sz="quarter" idx="11"/>
          </p:nvPr>
        </p:nvSpPr>
        <p:spPr/>
        <p:txBody>
          <a:bodyPr/>
          <a:lstStyle/>
          <a:p>
            <a:pPr>
              <a:defRPr/>
            </a:pPr>
            <a:endParaRPr lang="fr-FR">
              <a:solidFill>
                <a:srgbClr val="000000"/>
              </a:solidFill>
            </a:endParaRPr>
          </a:p>
        </p:txBody>
      </p:sp>
      <p:sp>
        <p:nvSpPr>
          <p:cNvPr id="4" name="Slide Number Placeholder 3"/>
          <p:cNvSpPr>
            <a:spLocks noGrp="1"/>
          </p:cNvSpPr>
          <p:nvPr>
            <p:ph type="sldNum" sz="quarter" idx="12"/>
          </p:nvPr>
        </p:nvSpPr>
        <p:spPr/>
        <p:txBody>
          <a:bodyPr/>
          <a:lstStyle/>
          <a:p>
            <a:fld id="{77C992A2-23DB-4DB4-A9E0-1C2E94C6809E}" type="slidenum">
              <a:rPr lang="fr-FR" smtClean="0">
                <a:solidFill>
                  <a:srgbClr val="000000"/>
                </a:solidFill>
              </a:rPr>
              <a:pPr/>
              <a:t>‹#›</a:t>
            </a:fld>
            <a:endParaRPr lang="fr-FR">
              <a:solidFill>
                <a:srgbClr val="000000"/>
              </a:solidFill>
            </a:endParaRPr>
          </a:p>
        </p:txBody>
      </p:sp>
    </p:spTree>
    <p:extLst>
      <p:ext uri="{BB962C8B-B14F-4D97-AF65-F5344CB8AC3E}">
        <p14:creationId xmlns:p14="http://schemas.microsoft.com/office/powerpoint/2010/main" val="4274967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8342710" y="4051302"/>
            <a:ext cx="723911" cy="2807461"/>
            <a:chOff x="11123612" y="4051301"/>
            <a:chExt cx="965215" cy="2807461"/>
          </a:xfrm>
        </p:grpSpPr>
        <p:sp>
          <p:nvSpPr>
            <p:cNvPr id="9" name="Freeform 44"/>
            <p:cNvSpPr>
              <a:spLocks/>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0" name="Line 45"/>
            <p:cNvSpPr>
              <a:spLocks noChangeShapeType="1"/>
            </p:cNvSpPr>
            <p:nvPr/>
          </p:nvSpPr>
          <p:spPr bwMode="auto">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1" name="Freeform 46"/>
            <p:cNvSpPr>
              <a:spLocks/>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2" name="Freeform 47"/>
            <p:cNvSpPr>
              <a:spLocks/>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3" name="Freeform 48"/>
            <p:cNvSpPr>
              <a:spLocks/>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4" name="Freeform 49"/>
            <p:cNvSpPr>
              <a:spLocks/>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5" name="Freeform 10"/>
            <p:cNvSpPr>
              <a:spLocks/>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6" name="Freeform 16"/>
            <p:cNvSpPr>
              <a:spLocks/>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7" name="Freeform 18"/>
            <p:cNvSpPr>
              <a:spLocks/>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0"/>
            </a:p>
          </p:txBody>
        </p:sp>
      </p:grpSp>
      <p:sp>
        <p:nvSpPr>
          <p:cNvPr id="2" name="Title 1"/>
          <p:cNvSpPr>
            <a:spLocks noGrp="1"/>
          </p:cNvSpPr>
          <p:nvPr>
            <p:ph type="title"/>
          </p:nvPr>
        </p:nvSpPr>
        <p:spPr>
          <a:xfrm>
            <a:off x="5774436" y="1996440"/>
            <a:ext cx="2400300" cy="2194560"/>
          </a:xfrm>
        </p:spPr>
        <p:txBody>
          <a:bodyPr anchor="b">
            <a:normAutofit/>
          </a:bodyPr>
          <a:lstStyle>
            <a:lvl1pPr>
              <a:defRPr sz="2550"/>
            </a:lvl1pPr>
          </a:lstStyle>
          <a:p>
            <a:r>
              <a:rPr lang="en-US"/>
              <a:t>Click to edit Master title style</a:t>
            </a:r>
          </a:p>
        </p:txBody>
      </p:sp>
      <p:sp>
        <p:nvSpPr>
          <p:cNvPr id="3" name="Content Placeholder 2"/>
          <p:cNvSpPr>
            <a:spLocks noGrp="1"/>
          </p:cNvSpPr>
          <p:nvPr>
            <p:ph idx="1"/>
          </p:nvPr>
        </p:nvSpPr>
        <p:spPr>
          <a:xfrm>
            <a:off x="628650" y="838200"/>
            <a:ext cx="4800600" cy="5181600"/>
          </a:xfrm>
        </p:spPr>
        <p:txBody>
          <a:bodyPr>
            <a:normAutofit/>
          </a:bodyPr>
          <a:lstStyle>
            <a:lvl1pPr>
              <a:defRPr sz="1800"/>
            </a:lvl1pPr>
            <a:lvl2pPr>
              <a:defRPr sz="1500"/>
            </a:lvl2pPr>
            <a:lvl3pPr>
              <a:defRPr sz="1350"/>
            </a:lvl3pPr>
            <a:lvl4pPr>
              <a:defRPr sz="1200"/>
            </a:lvl4pPr>
            <a:lvl5pPr>
              <a:defRPr sz="12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73293" y="4258427"/>
            <a:ext cx="2402586" cy="1761373"/>
          </a:xfrm>
        </p:spPr>
        <p:txBody>
          <a:bodyPr/>
          <a:lstStyle>
            <a:lvl1pPr marL="0" indent="0">
              <a:spcBef>
                <a:spcPts val="750"/>
              </a:spcBef>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fr-FR">
              <a:solidFill>
                <a:srgbClr val="000000"/>
              </a:solidFill>
            </a:endParaRPr>
          </a:p>
        </p:txBody>
      </p:sp>
      <p:sp>
        <p:nvSpPr>
          <p:cNvPr id="6" name="Footer Placeholder 5"/>
          <p:cNvSpPr>
            <a:spLocks noGrp="1"/>
          </p:cNvSpPr>
          <p:nvPr>
            <p:ph type="ftr" sz="quarter" idx="11"/>
          </p:nvPr>
        </p:nvSpPr>
        <p:spPr/>
        <p:txBody>
          <a:bodyPr/>
          <a:lstStyle/>
          <a:p>
            <a:pPr>
              <a:defRPr/>
            </a:pPr>
            <a:endParaRPr lang="fr-FR">
              <a:solidFill>
                <a:srgbClr val="000000"/>
              </a:solidFill>
            </a:endParaRPr>
          </a:p>
        </p:txBody>
      </p:sp>
      <p:sp>
        <p:nvSpPr>
          <p:cNvPr id="7" name="Slide Number Placeholder 6"/>
          <p:cNvSpPr>
            <a:spLocks noGrp="1"/>
          </p:cNvSpPr>
          <p:nvPr>
            <p:ph type="sldNum" sz="quarter" idx="12"/>
          </p:nvPr>
        </p:nvSpPr>
        <p:spPr/>
        <p:txBody>
          <a:bodyPr/>
          <a:lstStyle/>
          <a:p>
            <a:fld id="{C3583F1B-440B-4750-AFE4-EB84E44D8E58}" type="slidenum">
              <a:rPr lang="fr-FR" smtClean="0">
                <a:solidFill>
                  <a:srgbClr val="000000"/>
                </a:solidFill>
              </a:rPr>
              <a:pPr/>
              <a:t>‹#›</a:t>
            </a:fld>
            <a:endParaRPr lang="fr-FR">
              <a:solidFill>
                <a:srgbClr val="000000"/>
              </a:solidFill>
            </a:endParaRPr>
          </a:p>
        </p:txBody>
      </p:sp>
    </p:spTree>
    <p:extLst>
      <p:ext uri="{BB962C8B-B14F-4D97-AF65-F5344CB8AC3E}">
        <p14:creationId xmlns:p14="http://schemas.microsoft.com/office/powerpoint/2010/main" val="3210512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8342710" y="4051302"/>
            <a:ext cx="723911" cy="2807461"/>
            <a:chOff x="11123612" y="4051301"/>
            <a:chExt cx="965215" cy="2807461"/>
          </a:xfrm>
        </p:grpSpPr>
        <p:sp>
          <p:nvSpPr>
            <p:cNvPr id="9" name="Freeform 44"/>
            <p:cNvSpPr>
              <a:spLocks/>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0" name="Line 45"/>
            <p:cNvSpPr>
              <a:spLocks noChangeShapeType="1"/>
            </p:cNvSpPr>
            <p:nvPr/>
          </p:nvSpPr>
          <p:spPr bwMode="auto">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1" name="Freeform 46"/>
            <p:cNvSpPr>
              <a:spLocks/>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2" name="Freeform 47"/>
            <p:cNvSpPr>
              <a:spLocks/>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3" name="Freeform 48"/>
            <p:cNvSpPr>
              <a:spLocks/>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4" name="Freeform 49"/>
            <p:cNvSpPr>
              <a:spLocks/>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5" name="Freeform 10"/>
            <p:cNvSpPr>
              <a:spLocks/>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6" name="Freeform 16"/>
            <p:cNvSpPr>
              <a:spLocks/>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7" name="Freeform 18"/>
            <p:cNvSpPr>
              <a:spLocks/>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0"/>
            </a:p>
          </p:txBody>
        </p:sp>
      </p:grpSp>
      <p:sp>
        <p:nvSpPr>
          <p:cNvPr id="2" name="Title 1"/>
          <p:cNvSpPr>
            <a:spLocks noGrp="1"/>
          </p:cNvSpPr>
          <p:nvPr>
            <p:ph type="title"/>
          </p:nvPr>
        </p:nvSpPr>
        <p:spPr>
          <a:xfrm>
            <a:off x="5774436" y="1993392"/>
            <a:ext cx="2400300" cy="2194560"/>
          </a:xfrm>
        </p:spPr>
        <p:txBody>
          <a:bodyPr anchor="b">
            <a:normAutofit/>
          </a:bodyPr>
          <a:lstStyle>
            <a:lvl1pPr>
              <a:defRPr sz="2550"/>
            </a:lvl1pPr>
          </a:lstStyle>
          <a:p>
            <a:r>
              <a:rPr lang="en-US"/>
              <a:t>Click to edit Master title style</a:t>
            </a:r>
          </a:p>
        </p:txBody>
      </p:sp>
      <p:sp>
        <p:nvSpPr>
          <p:cNvPr id="3" name="Picture Placeholder 2"/>
          <p:cNvSpPr>
            <a:spLocks noGrp="1"/>
          </p:cNvSpPr>
          <p:nvPr>
            <p:ph type="pic" idx="1"/>
          </p:nvPr>
        </p:nvSpPr>
        <p:spPr>
          <a:xfrm>
            <a:off x="628648" y="838200"/>
            <a:ext cx="4800600" cy="5181600"/>
          </a:xfrm>
          <a:solidFill>
            <a:schemeClr val="bg2">
              <a:lumMod val="90000"/>
            </a:schemeClr>
          </a:solidFill>
          <a:ln w="76200">
            <a:solidFill>
              <a:schemeClr val="bg1"/>
            </a:solidFill>
            <a:miter lim="800000"/>
          </a:ln>
        </p:spPr>
        <p:txBody>
          <a:bodyPr tIns="365760">
            <a:normAutofit/>
          </a:bodyPr>
          <a:lstStyle>
            <a:lvl1pPr marL="0" indent="0" algn="ctr">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5774436" y="4255008"/>
            <a:ext cx="2400300" cy="1764792"/>
          </a:xfrm>
        </p:spPr>
        <p:txBody>
          <a:bodyPr/>
          <a:lstStyle>
            <a:lvl1pPr marL="0" indent="0">
              <a:spcBef>
                <a:spcPts val="750"/>
              </a:spcBef>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fr-FR">
              <a:solidFill>
                <a:srgbClr val="000000"/>
              </a:solidFill>
            </a:endParaRPr>
          </a:p>
        </p:txBody>
      </p:sp>
      <p:sp>
        <p:nvSpPr>
          <p:cNvPr id="6" name="Footer Placeholder 5"/>
          <p:cNvSpPr>
            <a:spLocks noGrp="1"/>
          </p:cNvSpPr>
          <p:nvPr>
            <p:ph type="ftr" sz="quarter" idx="11"/>
          </p:nvPr>
        </p:nvSpPr>
        <p:spPr/>
        <p:txBody>
          <a:bodyPr/>
          <a:lstStyle/>
          <a:p>
            <a:pPr>
              <a:defRPr/>
            </a:pPr>
            <a:endParaRPr lang="fr-FR">
              <a:solidFill>
                <a:srgbClr val="000000"/>
              </a:solidFill>
            </a:endParaRPr>
          </a:p>
        </p:txBody>
      </p:sp>
      <p:sp>
        <p:nvSpPr>
          <p:cNvPr id="7" name="Slide Number Placeholder 6"/>
          <p:cNvSpPr>
            <a:spLocks noGrp="1"/>
          </p:cNvSpPr>
          <p:nvPr>
            <p:ph type="sldNum" sz="quarter" idx="12"/>
          </p:nvPr>
        </p:nvSpPr>
        <p:spPr/>
        <p:txBody>
          <a:bodyPr/>
          <a:lstStyle/>
          <a:p>
            <a:fld id="{253E6AF3-D501-43EC-BEA2-3CA02AF65AA7}" type="slidenum">
              <a:rPr lang="fr-FR" smtClean="0">
                <a:solidFill>
                  <a:srgbClr val="000000"/>
                </a:solidFill>
              </a:rPr>
              <a:pPr/>
              <a:t>‹#›</a:t>
            </a:fld>
            <a:endParaRPr lang="fr-FR">
              <a:solidFill>
                <a:srgbClr val="000000"/>
              </a:solidFill>
            </a:endParaRPr>
          </a:p>
        </p:txBody>
      </p:sp>
    </p:spTree>
    <p:extLst>
      <p:ext uri="{BB962C8B-B14F-4D97-AF65-F5344CB8AC3E}">
        <p14:creationId xmlns:p14="http://schemas.microsoft.com/office/powerpoint/2010/main" val="2623393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fr-FR">
              <a:solidFill>
                <a:srgbClr val="000000"/>
              </a:solidFill>
            </a:endParaRPr>
          </a:p>
        </p:txBody>
      </p:sp>
      <p:sp>
        <p:nvSpPr>
          <p:cNvPr id="5" name="Footer Placeholder 4"/>
          <p:cNvSpPr>
            <a:spLocks noGrp="1"/>
          </p:cNvSpPr>
          <p:nvPr>
            <p:ph type="ftr" sz="quarter" idx="11"/>
          </p:nvPr>
        </p:nvSpPr>
        <p:spPr/>
        <p:txBody>
          <a:bodyPr/>
          <a:lstStyle/>
          <a:p>
            <a:pPr>
              <a:defRPr/>
            </a:pPr>
            <a:endParaRPr lang="fr-FR">
              <a:solidFill>
                <a:srgbClr val="000000"/>
              </a:solidFill>
            </a:endParaRPr>
          </a:p>
        </p:txBody>
      </p:sp>
      <p:sp>
        <p:nvSpPr>
          <p:cNvPr id="6" name="Slide Number Placeholder 5"/>
          <p:cNvSpPr>
            <a:spLocks noGrp="1"/>
          </p:cNvSpPr>
          <p:nvPr>
            <p:ph type="sldNum" sz="quarter" idx="12"/>
          </p:nvPr>
        </p:nvSpPr>
        <p:spPr/>
        <p:txBody>
          <a:bodyPr/>
          <a:lstStyle/>
          <a:p>
            <a:fld id="{785B740E-0314-4E53-979E-3B0CE8C0C2C2}" type="slidenum">
              <a:rPr lang="fr-FR" smtClean="0">
                <a:solidFill>
                  <a:srgbClr val="000000"/>
                </a:solidFill>
              </a:rPr>
              <a:pPr/>
              <a:t>‹#›</a:t>
            </a:fld>
            <a:endParaRPr lang="fr-FR">
              <a:solidFill>
                <a:srgbClr val="000000"/>
              </a:solidFill>
            </a:endParaRPr>
          </a:p>
        </p:txBody>
      </p:sp>
    </p:spTree>
    <p:extLst>
      <p:ext uri="{BB962C8B-B14F-4D97-AF65-F5344CB8AC3E}">
        <p14:creationId xmlns:p14="http://schemas.microsoft.com/office/powerpoint/2010/main" val="1731774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6DB679-8A7B-4E96-A42F-F4193E2786AA}" type="datetimeFigureOut">
              <a:rPr lang="en-US" smtClean="0"/>
              <a:pPr/>
              <a:t>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DCF67E-1552-401C-BD8C-05ABA93A529A}" type="slidenum">
              <a:rPr lang="en-US" smtClean="0"/>
              <a:pPr/>
              <a:t>‹#›</a:t>
            </a:fld>
            <a:endParaRPr lang="en-US"/>
          </a:p>
        </p:txBody>
      </p:sp>
    </p:spTree>
    <p:extLst>
      <p:ext uri="{BB962C8B-B14F-4D97-AF65-F5344CB8AC3E}">
        <p14:creationId xmlns:p14="http://schemas.microsoft.com/office/powerpoint/2010/main" val="2546098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67652"/>
            <a:ext cx="1234440" cy="5452149"/>
          </a:xfrm>
        </p:spPr>
        <p:txBody>
          <a:bodyPr vert="eaVert"/>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43000" y="567652"/>
            <a:ext cx="5486400" cy="545214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fr-FR">
              <a:solidFill>
                <a:srgbClr val="000000"/>
              </a:solidFill>
            </a:endParaRPr>
          </a:p>
        </p:txBody>
      </p:sp>
      <p:sp>
        <p:nvSpPr>
          <p:cNvPr id="5" name="Footer Placeholder 4"/>
          <p:cNvSpPr>
            <a:spLocks noGrp="1"/>
          </p:cNvSpPr>
          <p:nvPr>
            <p:ph type="ftr" sz="quarter" idx="11"/>
          </p:nvPr>
        </p:nvSpPr>
        <p:spPr/>
        <p:txBody>
          <a:bodyPr/>
          <a:lstStyle/>
          <a:p>
            <a:pPr>
              <a:defRPr/>
            </a:pPr>
            <a:endParaRPr lang="fr-FR">
              <a:solidFill>
                <a:srgbClr val="000000"/>
              </a:solidFill>
            </a:endParaRPr>
          </a:p>
        </p:txBody>
      </p:sp>
      <p:sp>
        <p:nvSpPr>
          <p:cNvPr id="6" name="Slide Number Placeholder 5"/>
          <p:cNvSpPr>
            <a:spLocks noGrp="1"/>
          </p:cNvSpPr>
          <p:nvPr>
            <p:ph type="sldNum" sz="quarter" idx="12"/>
          </p:nvPr>
        </p:nvSpPr>
        <p:spPr/>
        <p:txBody>
          <a:bodyPr/>
          <a:lstStyle/>
          <a:p>
            <a:fld id="{EA3AE48F-2795-4BCA-8E22-FA19A2237DB4}" type="slidenum">
              <a:rPr lang="fr-FR" smtClean="0">
                <a:solidFill>
                  <a:srgbClr val="000000"/>
                </a:solidFill>
              </a:rPr>
              <a:pPr/>
              <a:t>‹#›</a:t>
            </a:fld>
            <a:endParaRPr lang="fr-FR">
              <a:solidFill>
                <a:srgbClr val="000000"/>
              </a:solidFill>
            </a:endParaRPr>
          </a:p>
        </p:txBody>
      </p:sp>
    </p:spTree>
    <p:extLst>
      <p:ext uri="{BB962C8B-B14F-4D97-AF65-F5344CB8AC3E}">
        <p14:creationId xmlns:p14="http://schemas.microsoft.com/office/powerpoint/2010/main" val="3842558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6DB679-8A7B-4E96-A42F-F4193E2786AA}" type="datetimeFigureOut">
              <a:rPr lang="en-US" smtClean="0"/>
              <a:pPr/>
              <a:t>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DCF67E-1552-401C-BD8C-05ABA93A529A}" type="slidenum">
              <a:rPr lang="en-US" smtClean="0"/>
              <a:pPr/>
              <a:t>‹#›</a:t>
            </a:fld>
            <a:endParaRPr lang="en-US"/>
          </a:p>
        </p:txBody>
      </p:sp>
    </p:spTree>
    <p:extLst>
      <p:ext uri="{BB962C8B-B14F-4D97-AF65-F5344CB8AC3E}">
        <p14:creationId xmlns:p14="http://schemas.microsoft.com/office/powerpoint/2010/main" val="1857964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6DB679-8A7B-4E96-A42F-F4193E2786AA}" type="datetimeFigureOut">
              <a:rPr lang="en-US" smtClean="0"/>
              <a:pPr/>
              <a:t>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DCF67E-1552-401C-BD8C-05ABA93A529A}" type="slidenum">
              <a:rPr lang="en-US" smtClean="0"/>
              <a:pPr/>
              <a:t>‹#›</a:t>
            </a:fld>
            <a:endParaRPr lang="en-US"/>
          </a:p>
        </p:txBody>
      </p:sp>
    </p:spTree>
    <p:extLst>
      <p:ext uri="{BB962C8B-B14F-4D97-AF65-F5344CB8AC3E}">
        <p14:creationId xmlns:p14="http://schemas.microsoft.com/office/powerpoint/2010/main" val="4293054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46DB679-8A7B-4E96-A42F-F4193E2786AA}" type="datetimeFigureOut">
              <a:rPr lang="en-US" smtClean="0"/>
              <a:pPr/>
              <a:t>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DCF67E-1552-401C-BD8C-05ABA93A529A}" type="slidenum">
              <a:rPr lang="en-US" smtClean="0"/>
              <a:pPr/>
              <a:t>‹#›</a:t>
            </a:fld>
            <a:endParaRPr lang="en-US"/>
          </a:p>
        </p:txBody>
      </p:sp>
    </p:spTree>
    <p:extLst>
      <p:ext uri="{BB962C8B-B14F-4D97-AF65-F5344CB8AC3E}">
        <p14:creationId xmlns:p14="http://schemas.microsoft.com/office/powerpoint/2010/main" val="2829975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46DB679-8A7B-4E96-A42F-F4193E2786AA}" type="datetimeFigureOut">
              <a:rPr lang="en-US" smtClean="0"/>
              <a:pPr/>
              <a:t>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DCF67E-1552-401C-BD8C-05ABA93A529A}" type="slidenum">
              <a:rPr lang="en-US" smtClean="0"/>
              <a:pPr/>
              <a:t>‹#›</a:t>
            </a:fld>
            <a:endParaRPr lang="en-US"/>
          </a:p>
        </p:txBody>
      </p:sp>
    </p:spTree>
    <p:extLst>
      <p:ext uri="{BB962C8B-B14F-4D97-AF65-F5344CB8AC3E}">
        <p14:creationId xmlns:p14="http://schemas.microsoft.com/office/powerpoint/2010/main" val="2307944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5.emf"/><Relationship Id="rId2" Type="http://schemas.openxmlformats.org/officeDocument/2006/relationships/slideLayout" Target="../slideLayouts/slideLayout13.xml"/><Relationship Id="rId16" Type="http://schemas.openxmlformats.org/officeDocument/2006/relationships/image" Target="../media/image4.emf"/><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11.jpe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46DB679-8A7B-4E96-A42F-F4193E2786AA}" type="datetimeFigureOut">
              <a:rPr lang="en-US" smtClean="0"/>
              <a:pPr/>
              <a:t>2/1/2020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DCF67E-1552-401C-BD8C-05ABA93A529A}" type="slidenum">
              <a:rPr lang="en-US" smtClean="0"/>
              <a:pPr/>
              <a:t>‹#›</a:t>
            </a:fld>
            <a:endParaRPr lang="en-US"/>
          </a:p>
        </p:txBody>
      </p:sp>
    </p:spTree>
    <p:extLst>
      <p:ext uri="{BB962C8B-B14F-4D97-AF65-F5344CB8AC3E}">
        <p14:creationId xmlns:p14="http://schemas.microsoft.com/office/powerpoint/2010/main" val="18860481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666699"/>
        </a:solidFill>
        <a:effectLst/>
      </p:bgPr>
    </p:bg>
    <p:spTree>
      <p:nvGrpSpPr>
        <p:cNvPr id="1" name=""/>
        <p:cNvGrpSpPr/>
        <p:nvPr/>
      </p:nvGrpSpPr>
      <p:grpSpPr>
        <a:xfrm>
          <a:off x="0" y="0"/>
          <a:ext cx="0" cy="0"/>
          <a:chOff x="0" y="0"/>
          <a:chExt cx="0" cy="0"/>
        </a:xfrm>
      </p:grpSpPr>
      <p:pic>
        <p:nvPicPr>
          <p:cNvPr id="1026" name="Picture 20" descr="j030352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38400" y="5668963"/>
            <a:ext cx="1008063"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9" descr="j030352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2000" y="5668963"/>
            <a:ext cx="1008063"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21" descr="j030352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791200" y="5668963"/>
            <a:ext cx="1008063"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22" descr="j030352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114800" y="5668963"/>
            <a:ext cx="1008063"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24" descr="j030352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315200" y="5668963"/>
            <a:ext cx="1008063"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2"/>
          <p:cNvSpPr>
            <a:spLocks noGrp="1" noChangeArrowheads="1"/>
          </p:cNvSpPr>
          <p:nvPr>
            <p:ph type="title"/>
          </p:nvPr>
        </p:nvSpPr>
        <p:spPr bwMode="auto">
          <a:xfrm>
            <a:off x="457200" y="274638"/>
            <a:ext cx="8001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2" name="Rectangle 3"/>
          <p:cNvSpPr>
            <a:spLocks noGrp="1" noChangeArrowheads="1"/>
          </p:cNvSpPr>
          <p:nvPr>
            <p:ph type="body" idx="1"/>
          </p:nvPr>
        </p:nvSpPr>
        <p:spPr bwMode="auto">
          <a:xfrm>
            <a:off x="457200" y="1600200"/>
            <a:ext cx="8001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42227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fontAlgn="base" hangingPunct="1">
        <a:spcBef>
          <a:spcPct val="0"/>
        </a:spcBef>
        <a:spcAft>
          <a:spcPct val="0"/>
        </a:spcAft>
        <a:defRPr sz="4400" b="1">
          <a:solidFill>
            <a:schemeClr val="folHlink"/>
          </a:solidFill>
          <a:latin typeface="+mj-lt"/>
          <a:ea typeface="+mj-ea"/>
          <a:cs typeface="+mj-cs"/>
        </a:defRPr>
      </a:lvl1pPr>
      <a:lvl2pPr algn="l" rtl="0" eaLnBrk="1" fontAlgn="base" hangingPunct="1">
        <a:spcBef>
          <a:spcPct val="0"/>
        </a:spcBef>
        <a:spcAft>
          <a:spcPct val="0"/>
        </a:spcAft>
        <a:defRPr sz="4400" b="1">
          <a:solidFill>
            <a:schemeClr val="folHlink"/>
          </a:solidFill>
          <a:latin typeface="Arial" charset="0"/>
        </a:defRPr>
      </a:lvl2pPr>
      <a:lvl3pPr algn="l" rtl="0" eaLnBrk="1" fontAlgn="base" hangingPunct="1">
        <a:spcBef>
          <a:spcPct val="0"/>
        </a:spcBef>
        <a:spcAft>
          <a:spcPct val="0"/>
        </a:spcAft>
        <a:defRPr sz="4400" b="1">
          <a:solidFill>
            <a:schemeClr val="folHlink"/>
          </a:solidFill>
          <a:latin typeface="Arial" charset="0"/>
        </a:defRPr>
      </a:lvl3pPr>
      <a:lvl4pPr algn="l" rtl="0" eaLnBrk="1" fontAlgn="base" hangingPunct="1">
        <a:spcBef>
          <a:spcPct val="0"/>
        </a:spcBef>
        <a:spcAft>
          <a:spcPct val="0"/>
        </a:spcAft>
        <a:defRPr sz="4400" b="1">
          <a:solidFill>
            <a:schemeClr val="folHlink"/>
          </a:solidFill>
          <a:latin typeface="Arial" charset="0"/>
        </a:defRPr>
      </a:lvl4pPr>
      <a:lvl5pPr algn="l" rtl="0" eaLnBrk="1" fontAlgn="base" hangingPunct="1">
        <a:spcBef>
          <a:spcPct val="0"/>
        </a:spcBef>
        <a:spcAft>
          <a:spcPct val="0"/>
        </a:spcAft>
        <a:defRPr sz="4400" b="1">
          <a:solidFill>
            <a:schemeClr val="folHlink"/>
          </a:solidFill>
          <a:latin typeface="Arial" charset="0"/>
        </a:defRPr>
      </a:lvl5pPr>
      <a:lvl6pPr marL="457200" algn="l" rtl="0" eaLnBrk="1" fontAlgn="base" hangingPunct="1">
        <a:spcBef>
          <a:spcPct val="0"/>
        </a:spcBef>
        <a:spcAft>
          <a:spcPct val="0"/>
        </a:spcAft>
        <a:defRPr sz="4400" b="1">
          <a:solidFill>
            <a:schemeClr val="folHlink"/>
          </a:solidFill>
          <a:latin typeface="Arial" charset="0"/>
        </a:defRPr>
      </a:lvl6pPr>
      <a:lvl7pPr marL="914400" algn="l" rtl="0" eaLnBrk="1" fontAlgn="base" hangingPunct="1">
        <a:spcBef>
          <a:spcPct val="0"/>
        </a:spcBef>
        <a:spcAft>
          <a:spcPct val="0"/>
        </a:spcAft>
        <a:defRPr sz="4400" b="1">
          <a:solidFill>
            <a:schemeClr val="folHlink"/>
          </a:solidFill>
          <a:latin typeface="Arial" charset="0"/>
        </a:defRPr>
      </a:lvl7pPr>
      <a:lvl8pPr marL="1371600" algn="l" rtl="0" eaLnBrk="1" fontAlgn="base" hangingPunct="1">
        <a:spcBef>
          <a:spcPct val="0"/>
        </a:spcBef>
        <a:spcAft>
          <a:spcPct val="0"/>
        </a:spcAft>
        <a:defRPr sz="4400" b="1">
          <a:solidFill>
            <a:schemeClr val="folHlink"/>
          </a:solidFill>
          <a:latin typeface="Arial" charset="0"/>
        </a:defRPr>
      </a:lvl8pPr>
      <a:lvl9pPr marL="1828800" algn="l" rtl="0" eaLnBrk="1" fontAlgn="base" hangingPunct="1">
        <a:spcBef>
          <a:spcPct val="0"/>
        </a:spcBef>
        <a:spcAft>
          <a:spcPct val="0"/>
        </a:spcAft>
        <a:defRPr sz="4400" b="1">
          <a:solidFill>
            <a:schemeClr val="folHlink"/>
          </a:solidFill>
          <a:latin typeface="Arial" charset="0"/>
        </a:defRPr>
      </a:lvl9pPr>
    </p:titleStyle>
    <p:bodyStyle>
      <a:lvl1pPr marL="342900" indent="-342900" algn="l" rtl="0" eaLnBrk="1" fontAlgn="base" hangingPunct="1">
        <a:spcBef>
          <a:spcPct val="20000"/>
        </a:spcBef>
        <a:spcAft>
          <a:spcPct val="0"/>
        </a:spcAft>
        <a:buClr>
          <a:schemeClr val="folHlink"/>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folHlink"/>
        </a:buClr>
        <a:buChar char="–"/>
        <a:defRPr sz="2800">
          <a:solidFill>
            <a:schemeClr val="tx1"/>
          </a:solidFill>
          <a:latin typeface="+mn-lt"/>
        </a:defRPr>
      </a:lvl2pPr>
      <a:lvl3pPr marL="1143000" indent="-228600" algn="l" rtl="0" eaLnBrk="1" fontAlgn="base" hangingPunct="1">
        <a:spcBef>
          <a:spcPct val="20000"/>
        </a:spcBef>
        <a:spcAft>
          <a:spcPct val="0"/>
        </a:spcAft>
        <a:buClr>
          <a:schemeClr val="folHlink"/>
        </a:buClr>
        <a:buChar char="•"/>
        <a:defRPr sz="2400">
          <a:solidFill>
            <a:schemeClr val="tx1"/>
          </a:solidFill>
          <a:latin typeface="+mn-lt"/>
        </a:defRPr>
      </a:lvl3pPr>
      <a:lvl4pPr marL="1600200" indent="-228600" algn="l" rtl="0" eaLnBrk="1" fontAlgn="base" hangingPunct="1">
        <a:spcBef>
          <a:spcPct val="20000"/>
        </a:spcBef>
        <a:spcAft>
          <a:spcPct val="0"/>
        </a:spcAft>
        <a:buClr>
          <a:schemeClr val="folHlink"/>
        </a:buClr>
        <a:buChar char="–"/>
        <a:defRPr sz="2000">
          <a:solidFill>
            <a:schemeClr val="tx1"/>
          </a:solidFill>
          <a:latin typeface="+mn-lt"/>
        </a:defRPr>
      </a:lvl4pPr>
      <a:lvl5pPr marL="2057400" indent="-228600" algn="l" rtl="0" eaLnBrk="1" fontAlgn="base" hangingPunct="1">
        <a:spcBef>
          <a:spcPct val="20000"/>
        </a:spcBef>
        <a:spcAft>
          <a:spcPct val="0"/>
        </a:spcAft>
        <a:buClr>
          <a:schemeClr val="folHlink"/>
        </a:buClr>
        <a:buChar char="»"/>
        <a:defRPr sz="2000">
          <a:solidFill>
            <a:schemeClr val="tx1"/>
          </a:solidFill>
          <a:latin typeface="+mn-lt"/>
        </a:defRPr>
      </a:lvl5pPr>
      <a:lvl6pPr marL="2514600" indent="-228600" algn="l" rtl="0" eaLnBrk="1" fontAlgn="base" hangingPunct="1">
        <a:spcBef>
          <a:spcPct val="20000"/>
        </a:spcBef>
        <a:spcAft>
          <a:spcPct val="0"/>
        </a:spcAft>
        <a:buClr>
          <a:schemeClr val="folHlink"/>
        </a:buClr>
        <a:buChar char="»"/>
        <a:defRPr sz="2000">
          <a:solidFill>
            <a:schemeClr val="tx1"/>
          </a:solidFill>
          <a:latin typeface="+mn-lt"/>
        </a:defRPr>
      </a:lvl6pPr>
      <a:lvl7pPr marL="2971800" indent="-228600" algn="l" rtl="0" eaLnBrk="1" fontAlgn="base" hangingPunct="1">
        <a:spcBef>
          <a:spcPct val="20000"/>
        </a:spcBef>
        <a:spcAft>
          <a:spcPct val="0"/>
        </a:spcAft>
        <a:buClr>
          <a:schemeClr val="folHlink"/>
        </a:buClr>
        <a:buChar char="»"/>
        <a:defRPr sz="2000">
          <a:solidFill>
            <a:schemeClr val="tx1"/>
          </a:solidFill>
          <a:latin typeface="+mn-lt"/>
        </a:defRPr>
      </a:lvl7pPr>
      <a:lvl8pPr marL="3429000" indent="-228600" algn="l" rtl="0" eaLnBrk="1" fontAlgn="base" hangingPunct="1">
        <a:spcBef>
          <a:spcPct val="20000"/>
        </a:spcBef>
        <a:spcAft>
          <a:spcPct val="0"/>
        </a:spcAft>
        <a:buClr>
          <a:schemeClr val="folHlink"/>
        </a:buClr>
        <a:buChar char="»"/>
        <a:defRPr sz="2000">
          <a:solidFill>
            <a:schemeClr val="tx1"/>
          </a:solidFill>
          <a:latin typeface="+mn-lt"/>
        </a:defRPr>
      </a:lvl8pPr>
      <a:lvl9pPr marL="3886200" indent="-228600" algn="l" rtl="0" eaLnBrk="1" fontAlgn="base" hangingPunct="1">
        <a:spcBef>
          <a:spcPct val="20000"/>
        </a:spcBef>
        <a:spcAft>
          <a:spcPct val="0"/>
        </a:spcAft>
        <a:buClr>
          <a:schemeClr val="folHlink"/>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050" name="Group 6"/>
          <p:cNvGrpSpPr>
            <a:grpSpLocks/>
          </p:cNvGrpSpPr>
          <p:nvPr/>
        </p:nvGrpSpPr>
        <p:grpSpPr bwMode="auto">
          <a:xfrm>
            <a:off x="0" y="-1588"/>
            <a:ext cx="9144000" cy="6859588"/>
            <a:chOff x="0" y="-2308"/>
            <a:chExt cx="9144000" cy="6860308"/>
          </a:xfrm>
        </p:grpSpPr>
        <p:sp>
          <p:nvSpPr>
            <p:cNvPr id="15" name="Rectangle 14"/>
            <p:cNvSpPr/>
            <p:nvPr/>
          </p:nvSpPr>
          <p:spPr>
            <a:xfrm>
              <a:off x="0" y="0"/>
              <a:ext cx="9144000" cy="6858000"/>
            </a:xfrm>
            <a:prstGeom prst="rect">
              <a:avLst/>
            </a:prstGeom>
            <a:blipFill>
              <a:blip r:embed="rId19" cstate="print">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75" name="Freeform 5"/>
            <p:cNvSpPr>
              <a:spLocks noChangeArrowheads="1"/>
            </p:cNvSpPr>
            <p:nvPr/>
          </p:nvSpPr>
          <p:spPr bwMode="gray">
            <a:xfrm rot="-589932">
              <a:off x="6359525" y="1790168"/>
              <a:ext cx="2378075" cy="317533"/>
            </a:xfrm>
            <a:custGeom>
              <a:avLst/>
              <a:gdLst>
                <a:gd name="T0" fmla="*/ 2147483646 w 10000"/>
                <a:gd name="T1" fmla="*/ 2147483646 h 5291"/>
                <a:gd name="T2" fmla="*/ 2147483646 w 10000"/>
                <a:gd name="T3" fmla="*/ 2147483646 h 5291"/>
                <a:gd name="T4" fmla="*/ 2147483646 w 10000"/>
                <a:gd name="T5" fmla="*/ 0 h 5291"/>
                <a:gd name="T6" fmla="*/ 2147483646 w 10000"/>
                <a:gd name="T7" fmla="*/ 2147483646 h 5291"/>
                <a:gd name="T8" fmla="*/ 2147483646 w 10000"/>
                <a:gd name="T9" fmla="*/ 2147483646 h 5291"/>
                <a:gd name="T10" fmla="*/ 2147483646 w 10000"/>
                <a:gd name="T11" fmla="*/ 2147483646 h 5291"/>
                <a:gd name="T12" fmla="*/ 2147483646 w 10000"/>
                <a:gd name="T13" fmla="*/ 2147483646 h 5291"/>
                <a:gd name="T14" fmla="*/ 2147483646 w 10000"/>
                <a:gd name="T15" fmla="*/ 2147483646 h 5291"/>
                <a:gd name="T16" fmla="*/ 2147483646 w 10000"/>
                <a:gd name="T17" fmla="*/ 2147483646 h 5291"/>
                <a:gd name="T18" fmla="*/ 2147483646 w 10000"/>
                <a:gd name="T19" fmla="*/ 2147483646 h 5291"/>
                <a:gd name="T20" fmla="*/ 2147483646 w 10000"/>
                <a:gd name="T21" fmla="*/ 2147483646 h 5291"/>
                <a:gd name="T22" fmla="*/ 2147483646 w 10000"/>
                <a:gd name="T23" fmla="*/ 2147483646 h 5291"/>
                <a:gd name="T24" fmla="*/ 2147483646 w 10000"/>
                <a:gd name="T25" fmla="*/ 2147483646 h 5291"/>
                <a:gd name="T26" fmla="*/ 2147483646 w 10000"/>
                <a:gd name="T27" fmla="*/ 2147483646 h 5291"/>
                <a:gd name="T28" fmla="*/ 2147483646 w 10000"/>
                <a:gd name="T29" fmla="*/ 2147483646 h 5291"/>
                <a:gd name="T30" fmla="*/ 2147483646 w 10000"/>
                <a:gd name="T31" fmla="*/ 2147483646 h 5291"/>
                <a:gd name="T32" fmla="*/ 2147483646 w 10000"/>
                <a:gd name="T33" fmla="*/ 2147483646 h 5291"/>
                <a:gd name="T34" fmla="*/ 2147483646 w 10000"/>
                <a:gd name="T35" fmla="*/ 2147483646 h 5291"/>
                <a:gd name="T36" fmla="*/ 2147483646 w 10000"/>
                <a:gd name="T37" fmla="*/ 2147483646 h 5291"/>
                <a:gd name="T38" fmla="*/ 2147483646 w 10000"/>
                <a:gd name="T39" fmla="*/ 2147483646 h 5291"/>
                <a:gd name="T40" fmla="*/ 2147483646 w 10000"/>
                <a:gd name="T41" fmla="*/ 2147483646 h 5291"/>
                <a:gd name="T42" fmla="*/ 2147483646 w 10000"/>
                <a:gd name="T43" fmla="*/ 2147483646 h 5291"/>
                <a:gd name="T44" fmla="*/ 2147483646 w 10000"/>
                <a:gd name="T45" fmla="*/ 2147483646 h 5291"/>
                <a:gd name="T46" fmla="*/ 2147483646 w 10000"/>
                <a:gd name="T47" fmla="*/ 2147483646 h 5291"/>
                <a:gd name="T48" fmla="*/ 2147483646 w 10000"/>
                <a:gd name="T49" fmla="*/ 2147483646 h 5291"/>
                <a:gd name="T50" fmla="*/ 2147483646 w 10000"/>
                <a:gd name="T51" fmla="*/ 2147483646 h 5291"/>
                <a:gd name="T52" fmla="*/ 2147483646 w 10000"/>
                <a:gd name="T53" fmla="*/ 2147483646 h 5291"/>
                <a:gd name="T54" fmla="*/ 2147483646 w 10000"/>
                <a:gd name="T55" fmla="*/ 2147483646 h 5291"/>
                <a:gd name="T56" fmla="*/ 2147483646 w 10000"/>
                <a:gd name="T57" fmla="*/ 2147483646 h 5291"/>
                <a:gd name="T58" fmla="*/ 2147483646 w 10000"/>
                <a:gd name="T59" fmla="*/ 2147483646 h 5291"/>
                <a:gd name="T60" fmla="*/ 2147483646 w 10000"/>
                <a:gd name="T61" fmla="*/ 2147483646 h 5291"/>
                <a:gd name="T62" fmla="*/ 2147483646 w 10000"/>
                <a:gd name="T63" fmla="*/ 2147483646 h 5291"/>
                <a:gd name="T64" fmla="*/ 2147483646 w 10000"/>
                <a:gd name="T65" fmla="*/ 2147483646 h 5291"/>
                <a:gd name="T66" fmla="*/ 0 w 10000"/>
                <a:gd name="T67" fmla="*/ 2147483646 h 5291"/>
                <a:gd name="T68" fmla="*/ 2147483646 w 10000"/>
                <a:gd name="T69" fmla="*/ 2147483646 h 52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000"/>
                <a:gd name="T106" fmla="*/ 0 h 5291"/>
                <a:gd name="T107" fmla="*/ 10000 w 10000"/>
                <a:gd name="T108" fmla="*/ 5291 h 529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76" name="Freeform 13"/>
            <p:cNvSpPr>
              <a:spLocks noChangeArrowheads="1"/>
            </p:cNvSpPr>
            <p:nvPr/>
          </p:nvSpPr>
          <p:spPr bwMode="gray">
            <a:xfrm>
              <a:off x="485775" y="1853675"/>
              <a:ext cx="8172450" cy="4535964"/>
            </a:xfrm>
            <a:custGeom>
              <a:avLst/>
              <a:gdLst>
                <a:gd name="T0" fmla="*/ 0 w 4960"/>
                <a:gd name="T1" fmla="*/ 0 h 2752"/>
                <a:gd name="T2" fmla="*/ 0 w 4960"/>
                <a:gd name="T3" fmla="*/ 2147483646 h 2752"/>
                <a:gd name="T4" fmla="*/ 0 w 4960"/>
                <a:gd name="T5" fmla="*/ 2147483646 h 2752"/>
                <a:gd name="T6" fmla="*/ 0 w 4960"/>
                <a:gd name="T7" fmla="*/ 2147483646 h 2752"/>
                <a:gd name="T8" fmla="*/ 2147483646 w 4960"/>
                <a:gd name="T9" fmla="*/ 2147483646 h 2752"/>
                <a:gd name="T10" fmla="*/ 2147483646 w 4960"/>
                <a:gd name="T11" fmla="*/ 2147483646 h 2752"/>
                <a:gd name="T12" fmla="*/ 2147483646 w 4960"/>
                <a:gd name="T13" fmla="*/ 2147483646 h 2752"/>
                <a:gd name="T14" fmla="*/ 2147483646 w 4960"/>
                <a:gd name="T15" fmla="*/ 0 h 2752"/>
                <a:gd name="T16" fmla="*/ 2147483646 w 4960"/>
                <a:gd name="T17" fmla="*/ 2147483646 h 2752"/>
                <a:gd name="T18" fmla="*/ 2147483646 w 4960"/>
                <a:gd name="T19" fmla="*/ 2147483646 h 2752"/>
                <a:gd name="T20" fmla="*/ 2147483646 w 4960"/>
                <a:gd name="T21" fmla="*/ 2147483646 h 2752"/>
                <a:gd name="T22" fmla="*/ 2147483646 w 4960"/>
                <a:gd name="T23" fmla="*/ 2147483646 h 2752"/>
                <a:gd name="T24" fmla="*/ 2147483646 w 4960"/>
                <a:gd name="T25" fmla="*/ 2147483646 h 2752"/>
                <a:gd name="T26" fmla="*/ 2147483646 w 4960"/>
                <a:gd name="T27" fmla="*/ 2147483646 h 2752"/>
                <a:gd name="T28" fmla="*/ 2147483646 w 4960"/>
                <a:gd name="T29" fmla="*/ 2147483646 h 2752"/>
                <a:gd name="T30" fmla="*/ 2147483646 w 4960"/>
                <a:gd name="T31" fmla="*/ 2147483646 h 2752"/>
                <a:gd name="T32" fmla="*/ 2147483646 w 4960"/>
                <a:gd name="T33" fmla="*/ 2147483646 h 2752"/>
                <a:gd name="T34" fmla="*/ 2147483646 w 4960"/>
                <a:gd name="T35" fmla="*/ 2147483646 h 2752"/>
                <a:gd name="T36" fmla="*/ 2147483646 w 4960"/>
                <a:gd name="T37" fmla="*/ 2147483646 h 2752"/>
                <a:gd name="T38" fmla="*/ 2147483646 w 4960"/>
                <a:gd name="T39" fmla="*/ 2147483646 h 2752"/>
                <a:gd name="T40" fmla="*/ 2147483646 w 4960"/>
                <a:gd name="T41" fmla="*/ 2147483646 h 2752"/>
                <a:gd name="T42" fmla="*/ 2147483646 w 4960"/>
                <a:gd name="T43" fmla="*/ 2147483646 h 2752"/>
                <a:gd name="T44" fmla="*/ 2147483646 w 4960"/>
                <a:gd name="T45" fmla="*/ 2147483646 h 2752"/>
                <a:gd name="T46" fmla="*/ 2147483646 w 4960"/>
                <a:gd name="T47" fmla="*/ 2147483646 h 2752"/>
                <a:gd name="T48" fmla="*/ 2147483646 w 4960"/>
                <a:gd name="T49" fmla="*/ 2147483646 h 2752"/>
                <a:gd name="T50" fmla="*/ 2147483646 w 4960"/>
                <a:gd name="T51" fmla="*/ 2147483646 h 2752"/>
                <a:gd name="T52" fmla="*/ 2147483646 w 4960"/>
                <a:gd name="T53" fmla="*/ 2147483646 h 2752"/>
                <a:gd name="T54" fmla="*/ 2147483646 w 4960"/>
                <a:gd name="T55" fmla="*/ 2147483646 h 2752"/>
                <a:gd name="T56" fmla="*/ 2147483646 w 4960"/>
                <a:gd name="T57" fmla="*/ 2147483646 h 2752"/>
                <a:gd name="T58" fmla="*/ 2147483646 w 4960"/>
                <a:gd name="T59" fmla="*/ 2147483646 h 2752"/>
                <a:gd name="T60" fmla="*/ 2147483646 w 4960"/>
                <a:gd name="T61" fmla="*/ 2147483646 h 2752"/>
                <a:gd name="T62" fmla="*/ 2147483646 w 4960"/>
                <a:gd name="T63" fmla="*/ 2147483646 h 2752"/>
                <a:gd name="T64" fmla="*/ 0 w 4960"/>
                <a:gd name="T65" fmla="*/ 0 h 27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60"/>
                <a:gd name="T100" fmla="*/ 0 h 2752"/>
                <a:gd name="T101" fmla="*/ 4960 w 4960"/>
                <a:gd name="T102" fmla="*/ 2752 h 27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77" name="Freeform 5"/>
            <p:cNvSpPr>
              <a:spLocks noEditPoints="1"/>
            </p:cNvSpPr>
            <p:nvPr/>
          </p:nvSpPr>
          <p:spPr bwMode="gray">
            <a:xfrm>
              <a:off x="0" y="-2308"/>
              <a:ext cx="9144000" cy="6858721"/>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60"/>
                <a:gd name="T31" fmla="*/ 0 h 4320"/>
                <a:gd name="T32" fmla="*/ 5760 w 5760"/>
                <a:gd name="T33" fmla="*/ 4320 h 43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2051" name="Title Placeholder 1"/>
          <p:cNvSpPr>
            <a:spLocks noGrp="1"/>
          </p:cNvSpPr>
          <p:nvPr>
            <p:ph type="title"/>
          </p:nvPr>
        </p:nvSpPr>
        <p:spPr bwMode="gray">
          <a:xfrm>
            <a:off x="863600" y="925513"/>
            <a:ext cx="6346825"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2" name="Text Placeholder 2"/>
          <p:cNvSpPr>
            <a:spLocks noGrp="1"/>
          </p:cNvSpPr>
          <p:nvPr>
            <p:ph type="body" idx="1"/>
          </p:nvPr>
        </p:nvSpPr>
        <p:spPr bwMode="auto">
          <a:xfrm>
            <a:off x="866775" y="2489200"/>
            <a:ext cx="6343650"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590550" y="6365875"/>
            <a:ext cx="3860800" cy="228600"/>
          </a:xfrm>
          <a:prstGeom prst="rect">
            <a:avLst/>
          </a:prstGeom>
        </p:spPr>
        <p:txBody>
          <a:bodyPr vert="horz" lIns="91440" tIns="45720" rIns="91440" bIns="45720" rtlCol="0" anchor="b"/>
          <a:lstStyle>
            <a:lvl1pPr algn="l" eaLnBrk="1" hangingPunct="1">
              <a:defRPr sz="1000" b="1" i="0">
                <a:solidFill>
                  <a:srgbClr val="4A66AC"/>
                </a:solidFill>
                <a:latin typeface="Times New Roman" panose="02020603050405020304" pitchFamily="18" charset="0"/>
                <a:cs typeface="+mn-cs"/>
              </a:defRPr>
            </a:lvl1pPr>
          </a:lstStyle>
          <a:p>
            <a:pPr>
              <a:defRPr/>
            </a:pPr>
            <a:r>
              <a:rPr lang="ur-PK" altLang="en-US"/>
              <a:t>تیار کردہ : جماعت اسلامی یوتھ ( ویمن ونگ)</a:t>
            </a:r>
            <a:endParaRPr lang="en-US" altLang="en-US"/>
          </a:p>
        </p:txBody>
      </p:sp>
      <p:sp>
        <p:nvSpPr>
          <p:cNvPr id="4" name="Date Placeholder 3"/>
          <p:cNvSpPr>
            <a:spLocks noGrp="1"/>
          </p:cNvSpPr>
          <p:nvPr>
            <p:ph type="dt" sz="half" idx="2"/>
          </p:nvPr>
        </p:nvSpPr>
        <p:spPr>
          <a:xfrm>
            <a:off x="7573963" y="6372225"/>
            <a:ext cx="990600" cy="228600"/>
          </a:xfrm>
          <a:prstGeom prst="rect">
            <a:avLst/>
          </a:prstGeom>
        </p:spPr>
        <p:txBody>
          <a:bodyPr vert="horz" lIns="91440" tIns="45720" rIns="91440" bIns="45720" rtlCol="0" anchor="b"/>
          <a:lstStyle>
            <a:lvl1pPr algn="r" eaLnBrk="1" hangingPunct="1">
              <a:defRPr sz="900" b="1" i="0">
                <a:solidFill>
                  <a:srgbClr val="4A66AC"/>
                </a:solidFill>
                <a:latin typeface="Times New Roman" panose="02020603050405020304" pitchFamily="18" charset="0"/>
                <a:cs typeface="+mn-cs"/>
              </a:defRPr>
            </a:lvl1pPr>
          </a:lstStyle>
          <a:p>
            <a:pPr>
              <a:defRPr/>
            </a:pPr>
            <a:endParaRPr lang="en-US" altLang="en-US"/>
          </a:p>
        </p:txBody>
      </p:sp>
      <p:sp>
        <p:nvSpPr>
          <p:cNvPr id="17" name="Rectangle 16"/>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7766050" y="295275"/>
            <a:ext cx="628650" cy="768350"/>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2800">
                <a:solidFill>
                  <a:srgbClr val="FFFFFF"/>
                </a:solidFill>
                <a:latin typeface="Times New Roman" panose="02020603050405020304" pitchFamily="18" charset="0"/>
              </a:defRPr>
            </a:lvl1pPr>
          </a:lstStyle>
          <a:p>
            <a:pPr>
              <a:defRPr/>
            </a:pPr>
            <a:fld id="{2B23FE52-FFA5-4232-B9DB-6CCE9BE2EE0F}" type="slidenum">
              <a:rPr lang="en-US" altLang="en-US"/>
              <a:pPr>
                <a:defRPr/>
              </a:pPr>
              <a:t>‹#›</a:t>
            </a:fld>
            <a:endParaRPr lang="en-US" altLang="en-US"/>
          </a:p>
        </p:txBody>
      </p:sp>
    </p:spTree>
    <p:extLst>
      <p:ext uri="{BB962C8B-B14F-4D97-AF65-F5344CB8AC3E}">
        <p14:creationId xmlns:p14="http://schemas.microsoft.com/office/powerpoint/2010/main" val="376239837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hf sldNum="0" hdr="0" dt="0"/>
  <p:txStyles>
    <p:titleStyle>
      <a:lvl1pPr algn="l" defTabSz="457200" rtl="0" eaLnBrk="1" fontAlgn="base" hangingPunct="1">
        <a:spcBef>
          <a:spcPct val="0"/>
        </a:spcBef>
        <a:spcAft>
          <a:spcPct val="0"/>
        </a:spcAft>
        <a:defRPr sz="3200" kern="1200">
          <a:solidFill>
            <a:schemeClr val="bg2"/>
          </a:solidFill>
          <a:latin typeface="+mj-lt"/>
          <a:ea typeface="+mj-ea"/>
          <a:cs typeface="+mj-cs"/>
        </a:defRPr>
      </a:lvl1pPr>
      <a:lvl2pPr algn="l" defTabSz="457200" rtl="0" eaLnBrk="1" fontAlgn="base" hangingPunct="1">
        <a:spcBef>
          <a:spcPct val="0"/>
        </a:spcBef>
        <a:spcAft>
          <a:spcPct val="0"/>
        </a:spcAft>
        <a:defRPr sz="3200">
          <a:solidFill>
            <a:schemeClr val="bg2"/>
          </a:solidFill>
          <a:latin typeface="Century Gothic" pitchFamily="34" charset="0"/>
        </a:defRPr>
      </a:lvl2pPr>
      <a:lvl3pPr algn="l" defTabSz="457200" rtl="0" eaLnBrk="1" fontAlgn="base" hangingPunct="1">
        <a:spcBef>
          <a:spcPct val="0"/>
        </a:spcBef>
        <a:spcAft>
          <a:spcPct val="0"/>
        </a:spcAft>
        <a:defRPr sz="3200">
          <a:solidFill>
            <a:schemeClr val="bg2"/>
          </a:solidFill>
          <a:latin typeface="Century Gothic" pitchFamily="34" charset="0"/>
        </a:defRPr>
      </a:lvl3pPr>
      <a:lvl4pPr algn="l" defTabSz="457200" rtl="0" eaLnBrk="1" fontAlgn="base" hangingPunct="1">
        <a:spcBef>
          <a:spcPct val="0"/>
        </a:spcBef>
        <a:spcAft>
          <a:spcPct val="0"/>
        </a:spcAft>
        <a:defRPr sz="3200">
          <a:solidFill>
            <a:schemeClr val="bg2"/>
          </a:solidFill>
          <a:latin typeface="Century Gothic" pitchFamily="34" charset="0"/>
        </a:defRPr>
      </a:lvl4pPr>
      <a:lvl5pPr algn="l" defTabSz="457200" rtl="0" eaLnBrk="1" fontAlgn="base" hangingPunct="1">
        <a:spcBef>
          <a:spcPct val="0"/>
        </a:spcBef>
        <a:spcAft>
          <a:spcPct val="0"/>
        </a:spcAft>
        <a:defRPr sz="3200">
          <a:solidFill>
            <a:schemeClr val="bg2"/>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fontAlgn="base" hangingPunct="1">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685800" indent="-282575" algn="l" defTabSz="457200" rtl="0" eaLnBrk="1" fontAlgn="base" hangingPunct="1">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958850" indent="-228600" algn="l" defTabSz="457200" rtl="0" eaLnBrk="1" fontAlgn="base" hangingPunct="1">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233488" indent="-228600" algn="l" defTabSz="457200" rtl="0" eaLnBrk="1" fontAlgn="base" hangingPunct="1">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1508125" indent="-228600" algn="l" defTabSz="457200" rtl="0" eaLnBrk="1" fontAlgn="base" hangingPunct="1">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a:gsLst>
            <a:gs pos="0">
              <a:schemeClr val="bg2">
                <a:lumMod val="66000"/>
                <a:lumOff val="34000"/>
              </a:schemeClr>
            </a:gs>
            <a:gs pos="62000">
              <a:schemeClr val="bg2">
                <a:lumMod val="90000"/>
              </a:schemeClr>
            </a:gs>
            <a:gs pos="74000">
              <a:schemeClr val="bg2">
                <a:lumMod val="90000"/>
              </a:schemeClr>
            </a:gs>
            <a:gs pos="100000">
              <a:schemeClr val="bg2">
                <a:lumMod val="75000"/>
              </a:schemeClr>
            </a:gs>
          </a:gsLst>
          <a:lin ang="5400000" scaled="1"/>
        </a:gradFill>
        <a:effectLst/>
      </p:bgPr>
    </p:bg>
    <p:spTree>
      <p:nvGrpSpPr>
        <p:cNvPr id="1" name=""/>
        <p:cNvGrpSpPr/>
        <p:nvPr/>
      </p:nvGrpSpPr>
      <p:grpSpPr>
        <a:xfrm>
          <a:off x="0" y="0"/>
          <a:ext cx="0" cy="0"/>
          <a:chOff x="0" y="0"/>
          <a:chExt cx="0" cy="0"/>
        </a:xfrm>
      </p:grpSpPr>
      <p:grpSp>
        <p:nvGrpSpPr>
          <p:cNvPr id="63" name="Group 62"/>
          <p:cNvGrpSpPr/>
          <p:nvPr/>
        </p:nvGrpSpPr>
        <p:grpSpPr>
          <a:xfrm>
            <a:off x="8342710" y="4051302"/>
            <a:ext cx="723911" cy="2807461"/>
            <a:chOff x="11123612" y="4051301"/>
            <a:chExt cx="965215" cy="2807461"/>
          </a:xfrm>
        </p:grpSpPr>
        <p:sp>
          <p:nvSpPr>
            <p:cNvPr id="38" name="Freeform 44"/>
            <p:cNvSpPr>
              <a:spLocks/>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39" name="Line 45"/>
            <p:cNvSpPr>
              <a:spLocks noChangeShapeType="1"/>
            </p:cNvSpPr>
            <p:nvPr/>
          </p:nvSpPr>
          <p:spPr bwMode="auto">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40" name="Freeform 46"/>
            <p:cNvSpPr>
              <a:spLocks/>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41" name="Freeform 47"/>
            <p:cNvSpPr>
              <a:spLocks/>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42" name="Freeform 48"/>
            <p:cNvSpPr>
              <a:spLocks/>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43" name="Freeform 49"/>
            <p:cNvSpPr>
              <a:spLocks/>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46" name="Freeform 10"/>
            <p:cNvSpPr>
              <a:spLocks/>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47" name="Freeform 16"/>
            <p:cNvSpPr>
              <a:spLocks/>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48" name="Freeform 18"/>
            <p:cNvSpPr>
              <a:spLocks/>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0"/>
            </a:p>
          </p:txBody>
        </p:sp>
      </p:grpSp>
      <p:grpSp>
        <p:nvGrpSpPr>
          <p:cNvPr id="62" name="Group 61"/>
          <p:cNvGrpSpPr/>
          <p:nvPr/>
        </p:nvGrpSpPr>
        <p:grpSpPr>
          <a:xfrm>
            <a:off x="33338" y="1370014"/>
            <a:ext cx="898922" cy="5487987"/>
            <a:chOff x="44450" y="1370013"/>
            <a:chExt cx="1198563" cy="5487987"/>
          </a:xfrm>
        </p:grpSpPr>
        <p:sp>
          <p:nvSpPr>
            <p:cNvPr id="9" name="Freeform 5"/>
            <p:cNvSpPr>
              <a:spLocks/>
            </p:cNvSpPr>
            <p:nvPr/>
          </p:nvSpPr>
          <p:spPr bwMode="auto">
            <a:xfrm flipH="1">
              <a:off x="277813" y="6858000"/>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0" name="Line 6"/>
            <p:cNvSpPr>
              <a:spLocks noChangeShapeType="1"/>
            </p:cNvSpPr>
            <p:nvPr/>
          </p:nvSpPr>
          <p:spPr bwMode="auto">
            <a:xfrm>
              <a:off x="277813" y="6858000"/>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1" name="Freeform 7"/>
            <p:cNvSpPr>
              <a:spLocks/>
            </p:cNvSpPr>
            <p:nvPr/>
          </p:nvSpPr>
          <p:spPr bwMode="auto">
            <a:xfrm flipH="1">
              <a:off x="117475" y="5873750"/>
              <a:ext cx="173038" cy="984250"/>
            </a:xfrm>
            <a:custGeom>
              <a:avLst/>
              <a:gdLst>
                <a:gd name="T0" fmla="*/ 0 w 70"/>
                <a:gd name="T1" fmla="*/ 402 h 402"/>
                <a:gd name="T2" fmla="*/ 0 w 70"/>
                <a:gd name="T3" fmla="*/ 1 h 402"/>
                <a:gd name="T4" fmla="*/ 4 w 70"/>
                <a:gd name="T5" fmla="*/ 0 h 402"/>
                <a:gd name="T6" fmla="*/ 5 w 70"/>
                <a:gd name="T7" fmla="*/ 402 h 402"/>
              </a:gdLst>
              <a:ahLst/>
              <a:cxnLst>
                <a:cxn ang="0">
                  <a:pos x="T0" y="T1"/>
                </a:cxn>
                <a:cxn ang="0">
                  <a:pos x="T2" y="T3"/>
                </a:cxn>
                <a:cxn ang="0">
                  <a:pos x="T4" y="T5"/>
                </a:cxn>
                <a:cxn ang="0">
                  <a:pos x="T6" y="T7"/>
                </a:cxn>
              </a:cxnLst>
              <a:rect l="0" t="0" r="r" b="b"/>
              <a:pathLst>
                <a:path w="70" h="402">
                  <a:moveTo>
                    <a:pt x="0" y="402"/>
                  </a:moveTo>
                  <a:cubicBezTo>
                    <a:pt x="66" y="232"/>
                    <a:pt x="1" y="4"/>
                    <a:pt x="0" y="1"/>
                  </a:cubicBezTo>
                  <a:cubicBezTo>
                    <a:pt x="4" y="0"/>
                    <a:pt x="4" y="0"/>
                    <a:pt x="4" y="0"/>
                  </a:cubicBezTo>
                  <a:cubicBezTo>
                    <a:pt x="5" y="2"/>
                    <a:pt x="70" y="231"/>
                    <a:pt x="5" y="402"/>
                  </a:cubicBezTo>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2" name="Freeform 8"/>
            <p:cNvSpPr>
              <a:spLocks/>
            </p:cNvSpPr>
            <p:nvPr/>
          </p:nvSpPr>
          <p:spPr bwMode="auto">
            <a:xfrm flipH="1">
              <a:off x="79375" y="3760788"/>
              <a:ext cx="87313" cy="76200"/>
            </a:xfrm>
            <a:custGeom>
              <a:avLst/>
              <a:gdLst>
                <a:gd name="T0" fmla="*/ 21 w 36"/>
                <a:gd name="T1" fmla="*/ 29 h 31"/>
                <a:gd name="T2" fmla="*/ 1 w 36"/>
                <a:gd name="T3" fmla="*/ 19 h 31"/>
                <a:gd name="T4" fmla="*/ 16 w 36"/>
                <a:gd name="T5" fmla="*/ 2 h 31"/>
                <a:gd name="T6" fmla="*/ 35 w 36"/>
                <a:gd name="T7" fmla="*/ 13 h 31"/>
                <a:gd name="T8" fmla="*/ 21 w 36"/>
                <a:gd name="T9" fmla="*/ 29 h 31"/>
              </a:gdLst>
              <a:ahLst/>
              <a:cxnLst>
                <a:cxn ang="0">
                  <a:pos x="T0" y="T1"/>
                </a:cxn>
                <a:cxn ang="0">
                  <a:pos x="T2" y="T3"/>
                </a:cxn>
                <a:cxn ang="0">
                  <a:pos x="T4" y="T5"/>
                </a:cxn>
                <a:cxn ang="0">
                  <a:pos x="T6" y="T7"/>
                </a:cxn>
                <a:cxn ang="0">
                  <a:pos x="T8" y="T9"/>
                </a:cxn>
              </a:cxnLst>
              <a:rect l="0" t="0" r="r" b="b"/>
              <a:pathLst>
                <a:path w="36" h="31">
                  <a:moveTo>
                    <a:pt x="21" y="29"/>
                  </a:moveTo>
                  <a:cubicBezTo>
                    <a:pt x="11" y="31"/>
                    <a:pt x="3" y="26"/>
                    <a:pt x="1" y="19"/>
                  </a:cubicBezTo>
                  <a:cubicBezTo>
                    <a:pt x="0" y="11"/>
                    <a:pt x="7" y="4"/>
                    <a:pt x="16" y="2"/>
                  </a:cubicBezTo>
                  <a:cubicBezTo>
                    <a:pt x="25" y="0"/>
                    <a:pt x="34" y="5"/>
                    <a:pt x="35" y="13"/>
                  </a:cubicBezTo>
                  <a:cubicBezTo>
                    <a:pt x="36" y="20"/>
                    <a:pt x="30" y="28"/>
                    <a:pt x="21" y="29"/>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3" name="Freeform 12"/>
            <p:cNvSpPr>
              <a:spLocks/>
            </p:cNvSpPr>
            <p:nvPr/>
          </p:nvSpPr>
          <p:spPr bwMode="auto">
            <a:xfrm flipH="1">
              <a:off x="241300" y="4100513"/>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4" name="Freeform 13"/>
            <p:cNvSpPr>
              <a:spLocks/>
            </p:cNvSpPr>
            <p:nvPr/>
          </p:nvSpPr>
          <p:spPr bwMode="auto">
            <a:xfrm flipH="1">
              <a:off x="762001" y="4652963"/>
              <a:ext cx="88900" cy="85725"/>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5" name="Freeform 14"/>
            <p:cNvSpPr>
              <a:spLocks/>
            </p:cNvSpPr>
            <p:nvPr/>
          </p:nvSpPr>
          <p:spPr bwMode="auto">
            <a:xfrm flipH="1">
              <a:off x="312738" y="2260600"/>
              <a:ext cx="730251" cy="4597400"/>
            </a:xfrm>
            <a:custGeom>
              <a:avLst/>
              <a:gdLst>
                <a:gd name="T0" fmla="*/ 171 w 297"/>
                <a:gd name="T1" fmla="*/ 0 h 1879"/>
                <a:gd name="T2" fmla="*/ 168 w 297"/>
                <a:gd name="T3" fmla="*/ 3 h 1879"/>
                <a:gd name="T4" fmla="*/ 264 w 297"/>
                <a:gd name="T5" fmla="*/ 422 h 1879"/>
                <a:gd name="T6" fmla="*/ 222 w 297"/>
                <a:gd name="T7" fmla="*/ 365 h 1879"/>
                <a:gd name="T8" fmla="*/ 219 w 297"/>
                <a:gd name="T9" fmla="*/ 368 h 1879"/>
                <a:gd name="T10" fmla="*/ 264 w 297"/>
                <a:gd name="T11" fmla="*/ 428 h 1879"/>
                <a:gd name="T12" fmla="*/ 264 w 297"/>
                <a:gd name="T13" fmla="*/ 428 h 1879"/>
                <a:gd name="T14" fmla="*/ 232 w 297"/>
                <a:gd name="T15" fmla="*/ 984 h 1879"/>
                <a:gd name="T16" fmla="*/ 0 w 297"/>
                <a:gd name="T17" fmla="*/ 1879 h 1879"/>
                <a:gd name="T18" fmla="*/ 5 w 297"/>
                <a:gd name="T19" fmla="*/ 1879 h 1879"/>
                <a:gd name="T20" fmla="*/ 236 w 297"/>
                <a:gd name="T21" fmla="*/ 985 h 1879"/>
                <a:gd name="T22" fmla="*/ 171 w 297"/>
                <a:gd name="T23"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7" h="1879">
                  <a:moveTo>
                    <a:pt x="171" y="0"/>
                  </a:moveTo>
                  <a:cubicBezTo>
                    <a:pt x="168" y="3"/>
                    <a:pt x="168" y="3"/>
                    <a:pt x="168" y="3"/>
                  </a:cubicBezTo>
                  <a:cubicBezTo>
                    <a:pt x="225" y="70"/>
                    <a:pt x="258" y="217"/>
                    <a:pt x="264" y="422"/>
                  </a:cubicBezTo>
                  <a:cubicBezTo>
                    <a:pt x="222" y="365"/>
                    <a:pt x="222" y="365"/>
                    <a:pt x="222" y="365"/>
                  </a:cubicBezTo>
                  <a:cubicBezTo>
                    <a:pt x="219" y="368"/>
                    <a:pt x="219" y="368"/>
                    <a:pt x="219" y="368"/>
                  </a:cubicBezTo>
                  <a:cubicBezTo>
                    <a:pt x="264" y="428"/>
                    <a:pt x="264" y="428"/>
                    <a:pt x="264" y="428"/>
                  </a:cubicBezTo>
                  <a:cubicBezTo>
                    <a:pt x="264" y="428"/>
                    <a:pt x="264" y="428"/>
                    <a:pt x="264" y="428"/>
                  </a:cubicBezTo>
                  <a:cubicBezTo>
                    <a:pt x="269" y="583"/>
                    <a:pt x="258" y="772"/>
                    <a:pt x="232" y="984"/>
                  </a:cubicBezTo>
                  <a:cubicBezTo>
                    <a:pt x="181" y="1404"/>
                    <a:pt x="83" y="1780"/>
                    <a:pt x="0" y="1879"/>
                  </a:cubicBezTo>
                  <a:cubicBezTo>
                    <a:pt x="5" y="1879"/>
                    <a:pt x="5" y="1879"/>
                    <a:pt x="5" y="1879"/>
                  </a:cubicBezTo>
                  <a:cubicBezTo>
                    <a:pt x="88" y="1775"/>
                    <a:pt x="185" y="1401"/>
                    <a:pt x="236" y="985"/>
                  </a:cubicBezTo>
                  <a:cubicBezTo>
                    <a:pt x="297" y="487"/>
                    <a:pt x="273" y="119"/>
                    <a:pt x="171" y="0"/>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6" name="Freeform 15"/>
            <p:cNvSpPr>
              <a:spLocks/>
            </p:cNvSpPr>
            <p:nvPr/>
          </p:nvSpPr>
          <p:spPr bwMode="auto">
            <a:xfrm flipH="1">
              <a:off x="273050" y="6858000"/>
              <a:ext cx="9525" cy="0"/>
            </a:xfrm>
            <a:custGeom>
              <a:avLst/>
              <a:gdLst>
                <a:gd name="T0" fmla="*/ 6 w 6"/>
                <a:gd name="T1" fmla="*/ 0 w 6"/>
                <a:gd name="T2" fmla="*/ 6 w 6"/>
              </a:gdLst>
              <a:ahLst/>
              <a:cxnLst>
                <a:cxn ang="0">
                  <a:pos x="T0" y="0"/>
                </a:cxn>
                <a:cxn ang="0">
                  <a:pos x="T1" y="0"/>
                </a:cxn>
                <a:cxn ang="0">
                  <a:pos x="T2" y="0"/>
                </a:cxn>
              </a:cxnLst>
              <a:rect l="0" t="0" r="r" b="b"/>
              <a:pathLst>
                <a:path w="6">
                  <a:moveTo>
                    <a:pt x="6" y="0"/>
                  </a:moveTo>
                  <a:lnTo>
                    <a:pt x="0" y="0"/>
                  </a:lnTo>
                  <a:lnTo>
                    <a:pt x="6"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7" name="Line 14"/>
            <p:cNvSpPr>
              <a:spLocks noChangeShapeType="1"/>
            </p:cNvSpPr>
            <p:nvPr/>
          </p:nvSpPr>
          <p:spPr bwMode="auto">
            <a:xfrm>
              <a:off x="273050" y="6858000"/>
              <a:ext cx="95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8" name="Freeform 17"/>
            <p:cNvSpPr>
              <a:spLocks/>
            </p:cNvSpPr>
            <p:nvPr/>
          </p:nvSpPr>
          <p:spPr bwMode="auto">
            <a:xfrm flipH="1">
              <a:off x="273050" y="3594100"/>
              <a:ext cx="554038" cy="3263900"/>
            </a:xfrm>
            <a:custGeom>
              <a:avLst/>
              <a:gdLst>
                <a:gd name="T0" fmla="*/ 221 w 225"/>
                <a:gd name="T1" fmla="*/ 1334 h 1334"/>
                <a:gd name="T2" fmla="*/ 145 w 225"/>
                <a:gd name="T3" fmla="*/ 843 h 1334"/>
                <a:gd name="T4" fmla="*/ 0 w 225"/>
                <a:gd name="T5" fmla="*/ 1 h 1334"/>
                <a:gd name="T6" fmla="*/ 4 w 225"/>
                <a:gd name="T7" fmla="*/ 0 h 1334"/>
                <a:gd name="T8" fmla="*/ 149 w 225"/>
                <a:gd name="T9" fmla="*/ 842 h 1334"/>
                <a:gd name="T10" fmla="*/ 225 w 225"/>
                <a:gd name="T11" fmla="*/ 1334 h 1334"/>
              </a:gdLst>
              <a:ahLst/>
              <a:cxnLst>
                <a:cxn ang="0">
                  <a:pos x="T0" y="T1"/>
                </a:cxn>
                <a:cxn ang="0">
                  <a:pos x="T2" y="T3"/>
                </a:cxn>
                <a:cxn ang="0">
                  <a:pos x="T4" y="T5"/>
                </a:cxn>
                <a:cxn ang="0">
                  <a:pos x="T6" y="T7"/>
                </a:cxn>
                <a:cxn ang="0">
                  <a:pos x="T8" y="T9"/>
                </a:cxn>
                <a:cxn ang="0">
                  <a:pos x="T10" y="T11"/>
                </a:cxn>
              </a:cxnLst>
              <a:rect l="0" t="0" r="r" b="b"/>
              <a:pathLst>
                <a:path w="225" h="1334">
                  <a:moveTo>
                    <a:pt x="221" y="1334"/>
                  </a:moveTo>
                  <a:cubicBezTo>
                    <a:pt x="200" y="1243"/>
                    <a:pt x="174" y="1055"/>
                    <a:pt x="145" y="843"/>
                  </a:cubicBezTo>
                  <a:cubicBezTo>
                    <a:pt x="101" y="518"/>
                    <a:pt x="52" y="149"/>
                    <a:pt x="0" y="1"/>
                  </a:cubicBezTo>
                  <a:cubicBezTo>
                    <a:pt x="4" y="0"/>
                    <a:pt x="4" y="0"/>
                    <a:pt x="4" y="0"/>
                  </a:cubicBezTo>
                  <a:cubicBezTo>
                    <a:pt x="55" y="148"/>
                    <a:pt x="105" y="517"/>
                    <a:pt x="149" y="842"/>
                  </a:cubicBezTo>
                  <a:cubicBezTo>
                    <a:pt x="178" y="1055"/>
                    <a:pt x="204" y="1244"/>
                    <a:pt x="225" y="1334"/>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9" name="Freeform 18"/>
            <p:cNvSpPr>
              <a:spLocks/>
            </p:cNvSpPr>
            <p:nvPr/>
          </p:nvSpPr>
          <p:spPr bwMode="auto">
            <a:xfrm flipH="1">
              <a:off x="133350" y="3444875"/>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20" name="Freeform 19"/>
            <p:cNvSpPr>
              <a:spLocks/>
            </p:cNvSpPr>
            <p:nvPr/>
          </p:nvSpPr>
          <p:spPr bwMode="auto">
            <a:xfrm flipH="1">
              <a:off x="936626" y="4335463"/>
              <a:ext cx="133350" cy="131762"/>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21" name="Freeform 20"/>
            <p:cNvSpPr>
              <a:spLocks/>
            </p:cNvSpPr>
            <p:nvPr/>
          </p:nvSpPr>
          <p:spPr bwMode="auto">
            <a:xfrm flipH="1">
              <a:off x="44450" y="5021263"/>
              <a:ext cx="317500" cy="317500"/>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22" name="Freeform 21"/>
            <p:cNvSpPr>
              <a:spLocks/>
            </p:cNvSpPr>
            <p:nvPr/>
          </p:nvSpPr>
          <p:spPr bwMode="auto">
            <a:xfrm flipH="1">
              <a:off x="771526" y="3168650"/>
              <a:ext cx="131763" cy="131762"/>
            </a:xfrm>
            <a:custGeom>
              <a:avLst/>
              <a:gdLst>
                <a:gd name="T0" fmla="*/ 52 w 53"/>
                <a:gd name="T1" fmla="*/ 31 h 54"/>
                <a:gd name="T2" fmla="*/ 49 w 53"/>
                <a:gd name="T3" fmla="*/ 27 h 54"/>
                <a:gd name="T4" fmla="*/ 52 w 53"/>
                <a:gd name="T5" fmla="*/ 22 h 54"/>
                <a:gd name="T6" fmla="*/ 42 w 53"/>
                <a:gd name="T7" fmla="*/ 19 h 54"/>
                <a:gd name="T8" fmla="*/ 45 w 53"/>
                <a:gd name="T9" fmla="*/ 8 h 54"/>
                <a:gd name="T10" fmla="*/ 38 w 53"/>
                <a:gd name="T11" fmla="*/ 10 h 54"/>
                <a:gd name="T12" fmla="*/ 36 w 53"/>
                <a:gd name="T13" fmla="*/ 2 h 54"/>
                <a:gd name="T14" fmla="*/ 29 w 53"/>
                <a:gd name="T15" fmla="*/ 7 h 54"/>
                <a:gd name="T16" fmla="*/ 24 w 53"/>
                <a:gd name="T17" fmla="*/ 1 h 54"/>
                <a:gd name="T18" fmla="*/ 21 w 53"/>
                <a:gd name="T19" fmla="*/ 6 h 54"/>
                <a:gd name="T20" fmla="*/ 14 w 53"/>
                <a:gd name="T21" fmla="*/ 3 h 54"/>
                <a:gd name="T22" fmla="*/ 13 w 53"/>
                <a:gd name="T23" fmla="*/ 12 h 54"/>
                <a:gd name="T24" fmla="*/ 5 w 53"/>
                <a:gd name="T25" fmla="*/ 11 h 54"/>
                <a:gd name="T26" fmla="*/ 8 w 53"/>
                <a:gd name="T27" fmla="*/ 20 h 54"/>
                <a:gd name="T28" fmla="*/ 0 w 53"/>
                <a:gd name="T29" fmla="*/ 23 h 54"/>
                <a:gd name="T30" fmla="*/ 4 w 53"/>
                <a:gd name="T31" fmla="*/ 28 h 54"/>
                <a:gd name="T32" fmla="*/ 0 w 53"/>
                <a:gd name="T33" fmla="*/ 32 h 54"/>
                <a:gd name="T34" fmla="*/ 10 w 53"/>
                <a:gd name="T35" fmla="*/ 36 h 54"/>
                <a:gd name="T36" fmla="*/ 7 w 53"/>
                <a:gd name="T37" fmla="*/ 46 h 54"/>
                <a:gd name="T38" fmla="*/ 15 w 53"/>
                <a:gd name="T39" fmla="*/ 45 h 54"/>
                <a:gd name="T40" fmla="*/ 16 w 53"/>
                <a:gd name="T41" fmla="*/ 52 h 54"/>
                <a:gd name="T42" fmla="*/ 23 w 53"/>
                <a:gd name="T43" fmla="*/ 48 h 54"/>
                <a:gd name="T44" fmla="*/ 28 w 53"/>
                <a:gd name="T45" fmla="*/ 54 h 54"/>
                <a:gd name="T46" fmla="*/ 32 w 53"/>
                <a:gd name="T47" fmla="*/ 48 h 54"/>
                <a:gd name="T48" fmla="*/ 38 w 53"/>
                <a:gd name="T49" fmla="*/ 51 h 54"/>
                <a:gd name="T50" fmla="*/ 39 w 53"/>
                <a:gd name="T51" fmla="*/ 43 h 54"/>
                <a:gd name="T52" fmla="*/ 47 w 53"/>
                <a:gd name="T53" fmla="*/ 43 h 54"/>
                <a:gd name="T54" fmla="*/ 44 w 53"/>
                <a:gd name="T55" fmla="*/ 35 h 54"/>
                <a:gd name="T56" fmla="*/ 52 w 53"/>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 h="54">
                  <a:moveTo>
                    <a:pt x="52" y="31"/>
                  </a:moveTo>
                  <a:cubicBezTo>
                    <a:pt x="53" y="30"/>
                    <a:pt x="51" y="28"/>
                    <a:pt x="49" y="27"/>
                  </a:cubicBezTo>
                  <a:cubicBezTo>
                    <a:pt x="51" y="25"/>
                    <a:pt x="52" y="23"/>
                    <a:pt x="52" y="22"/>
                  </a:cubicBezTo>
                  <a:cubicBezTo>
                    <a:pt x="52" y="20"/>
                    <a:pt x="48" y="19"/>
                    <a:pt x="42" y="19"/>
                  </a:cubicBezTo>
                  <a:cubicBezTo>
                    <a:pt x="45" y="14"/>
                    <a:pt x="47" y="10"/>
                    <a:pt x="45" y="8"/>
                  </a:cubicBezTo>
                  <a:cubicBezTo>
                    <a:pt x="44" y="7"/>
                    <a:pt x="41" y="8"/>
                    <a:pt x="38" y="10"/>
                  </a:cubicBezTo>
                  <a:cubicBezTo>
                    <a:pt x="38" y="6"/>
                    <a:pt x="37" y="3"/>
                    <a:pt x="36" y="2"/>
                  </a:cubicBezTo>
                  <a:cubicBezTo>
                    <a:pt x="34" y="2"/>
                    <a:pt x="32" y="3"/>
                    <a:pt x="29" y="7"/>
                  </a:cubicBezTo>
                  <a:cubicBezTo>
                    <a:pt x="28" y="3"/>
                    <a:pt x="26" y="0"/>
                    <a:pt x="24" y="1"/>
                  </a:cubicBezTo>
                  <a:cubicBezTo>
                    <a:pt x="23" y="1"/>
                    <a:pt x="22" y="3"/>
                    <a:pt x="21" y="6"/>
                  </a:cubicBezTo>
                  <a:cubicBezTo>
                    <a:pt x="18" y="4"/>
                    <a:pt x="16" y="3"/>
                    <a:pt x="14" y="3"/>
                  </a:cubicBezTo>
                  <a:cubicBezTo>
                    <a:pt x="13" y="4"/>
                    <a:pt x="13" y="7"/>
                    <a:pt x="13" y="12"/>
                  </a:cubicBezTo>
                  <a:cubicBezTo>
                    <a:pt x="9" y="10"/>
                    <a:pt x="6" y="10"/>
                    <a:pt x="5" y="11"/>
                  </a:cubicBezTo>
                  <a:cubicBezTo>
                    <a:pt x="4" y="13"/>
                    <a:pt x="5" y="16"/>
                    <a:pt x="8" y="20"/>
                  </a:cubicBezTo>
                  <a:cubicBezTo>
                    <a:pt x="3" y="20"/>
                    <a:pt x="0" y="21"/>
                    <a:pt x="0" y="23"/>
                  </a:cubicBezTo>
                  <a:cubicBezTo>
                    <a:pt x="0" y="25"/>
                    <a:pt x="1" y="26"/>
                    <a:pt x="4" y="28"/>
                  </a:cubicBezTo>
                  <a:cubicBezTo>
                    <a:pt x="1" y="29"/>
                    <a:pt x="0" y="31"/>
                    <a:pt x="0" y="32"/>
                  </a:cubicBezTo>
                  <a:cubicBezTo>
                    <a:pt x="0" y="34"/>
                    <a:pt x="4" y="35"/>
                    <a:pt x="10" y="36"/>
                  </a:cubicBezTo>
                  <a:cubicBezTo>
                    <a:pt x="7" y="40"/>
                    <a:pt x="6" y="44"/>
                    <a:pt x="7" y="46"/>
                  </a:cubicBezTo>
                  <a:cubicBezTo>
                    <a:pt x="8" y="47"/>
                    <a:pt x="11" y="46"/>
                    <a:pt x="15" y="45"/>
                  </a:cubicBezTo>
                  <a:cubicBezTo>
                    <a:pt x="14" y="49"/>
                    <a:pt x="15" y="51"/>
                    <a:pt x="16" y="52"/>
                  </a:cubicBezTo>
                  <a:cubicBezTo>
                    <a:pt x="18" y="53"/>
                    <a:pt x="20" y="51"/>
                    <a:pt x="23" y="48"/>
                  </a:cubicBezTo>
                  <a:cubicBezTo>
                    <a:pt x="24" y="51"/>
                    <a:pt x="26" y="54"/>
                    <a:pt x="28" y="54"/>
                  </a:cubicBezTo>
                  <a:cubicBezTo>
                    <a:pt x="29" y="54"/>
                    <a:pt x="31" y="51"/>
                    <a:pt x="32" y="48"/>
                  </a:cubicBezTo>
                  <a:cubicBezTo>
                    <a:pt x="34" y="50"/>
                    <a:pt x="36" y="52"/>
                    <a:pt x="38" y="51"/>
                  </a:cubicBezTo>
                  <a:cubicBezTo>
                    <a:pt x="39" y="50"/>
                    <a:pt x="40" y="47"/>
                    <a:pt x="39" y="43"/>
                  </a:cubicBezTo>
                  <a:cubicBezTo>
                    <a:pt x="43" y="44"/>
                    <a:pt x="46" y="45"/>
                    <a:pt x="47" y="43"/>
                  </a:cubicBezTo>
                  <a:cubicBezTo>
                    <a:pt x="48" y="42"/>
                    <a:pt x="47" y="39"/>
                    <a:pt x="44" y="35"/>
                  </a:cubicBezTo>
                  <a:cubicBezTo>
                    <a:pt x="49" y="34"/>
                    <a:pt x="52" y="33"/>
                    <a:pt x="52" y="3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23" name="Freeform 22"/>
            <p:cNvSpPr>
              <a:spLocks/>
            </p:cNvSpPr>
            <p:nvPr/>
          </p:nvSpPr>
          <p:spPr bwMode="auto">
            <a:xfrm flipH="1">
              <a:off x="118857" y="1370013"/>
              <a:ext cx="260350" cy="258762"/>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24" name="Freeform 23"/>
            <p:cNvSpPr>
              <a:spLocks/>
            </p:cNvSpPr>
            <p:nvPr/>
          </p:nvSpPr>
          <p:spPr bwMode="auto">
            <a:xfrm flipH="1">
              <a:off x="309563" y="4675188"/>
              <a:ext cx="246063" cy="347662"/>
            </a:xfrm>
            <a:custGeom>
              <a:avLst/>
              <a:gdLst>
                <a:gd name="T0" fmla="*/ 78 w 100"/>
                <a:gd name="T1" fmla="*/ 15 h 142"/>
                <a:gd name="T2" fmla="*/ 30 w 100"/>
                <a:gd name="T3" fmla="*/ 130 h 142"/>
                <a:gd name="T4" fmla="*/ 78 w 100"/>
                <a:gd name="T5" fmla="*/ 15 h 142"/>
              </a:gdLst>
              <a:ahLst/>
              <a:cxnLst>
                <a:cxn ang="0">
                  <a:pos x="T0" y="T1"/>
                </a:cxn>
                <a:cxn ang="0">
                  <a:pos x="T2" y="T3"/>
                </a:cxn>
                <a:cxn ang="0">
                  <a:pos x="T4" y="T5"/>
                </a:cxn>
              </a:cxnLst>
              <a:rect l="0" t="0" r="r" b="b"/>
              <a:pathLst>
                <a:path w="100" h="142">
                  <a:moveTo>
                    <a:pt x="78" y="15"/>
                  </a:moveTo>
                  <a:cubicBezTo>
                    <a:pt x="100" y="37"/>
                    <a:pt x="60" y="118"/>
                    <a:pt x="30" y="130"/>
                  </a:cubicBezTo>
                  <a:cubicBezTo>
                    <a:pt x="0" y="142"/>
                    <a:pt x="63" y="0"/>
                    <a:pt x="78" y="15"/>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25" name="Freeform 24"/>
            <p:cNvSpPr>
              <a:spLocks/>
            </p:cNvSpPr>
            <p:nvPr/>
          </p:nvSpPr>
          <p:spPr bwMode="auto">
            <a:xfrm flipH="1">
              <a:off x="608013" y="6858000"/>
              <a:ext cx="9525" cy="0"/>
            </a:xfrm>
            <a:custGeom>
              <a:avLst/>
              <a:gdLst>
                <a:gd name="T0" fmla="*/ 6 w 6"/>
                <a:gd name="T1" fmla="*/ 0 w 6"/>
                <a:gd name="T2" fmla="*/ 6 w 6"/>
              </a:gdLst>
              <a:ahLst/>
              <a:cxnLst>
                <a:cxn ang="0">
                  <a:pos x="T0" y="0"/>
                </a:cxn>
                <a:cxn ang="0">
                  <a:pos x="T1" y="0"/>
                </a:cxn>
                <a:cxn ang="0">
                  <a:pos x="T2" y="0"/>
                </a:cxn>
              </a:cxnLst>
              <a:rect l="0" t="0" r="r" b="b"/>
              <a:pathLst>
                <a:path w="6">
                  <a:moveTo>
                    <a:pt x="6" y="0"/>
                  </a:moveTo>
                  <a:lnTo>
                    <a:pt x="0" y="0"/>
                  </a:lnTo>
                  <a:lnTo>
                    <a:pt x="6"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6" name="Line 27"/>
            <p:cNvSpPr>
              <a:spLocks noChangeShapeType="1"/>
            </p:cNvSpPr>
            <p:nvPr/>
          </p:nvSpPr>
          <p:spPr bwMode="auto">
            <a:xfrm>
              <a:off x="608013" y="6858000"/>
              <a:ext cx="95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7" name="Freeform 26"/>
            <p:cNvSpPr>
              <a:spLocks/>
            </p:cNvSpPr>
            <p:nvPr/>
          </p:nvSpPr>
          <p:spPr bwMode="auto">
            <a:xfrm flipH="1">
              <a:off x="600075" y="5172075"/>
              <a:ext cx="339725" cy="1685925"/>
            </a:xfrm>
            <a:custGeom>
              <a:avLst/>
              <a:gdLst>
                <a:gd name="T0" fmla="*/ 131 w 138"/>
                <a:gd name="T1" fmla="*/ 689 h 689"/>
                <a:gd name="T2" fmla="*/ 0 w 138"/>
                <a:gd name="T3" fmla="*/ 4 h 689"/>
                <a:gd name="T4" fmla="*/ 1 w 138"/>
                <a:gd name="T5" fmla="*/ 0 h 689"/>
                <a:gd name="T6" fmla="*/ 132 w 138"/>
                <a:gd name="T7" fmla="*/ 403 h 689"/>
                <a:gd name="T8" fmla="*/ 135 w 138"/>
                <a:gd name="T9" fmla="*/ 689 h 689"/>
              </a:gdLst>
              <a:ahLst/>
              <a:cxnLst>
                <a:cxn ang="0">
                  <a:pos x="T0" y="T1"/>
                </a:cxn>
                <a:cxn ang="0">
                  <a:pos x="T2" y="T3"/>
                </a:cxn>
                <a:cxn ang="0">
                  <a:pos x="T4" y="T5"/>
                </a:cxn>
                <a:cxn ang="0">
                  <a:pos x="T6" y="T7"/>
                </a:cxn>
                <a:cxn ang="0">
                  <a:pos x="T8" y="T9"/>
                </a:cxn>
              </a:cxnLst>
              <a:rect l="0" t="0" r="r" b="b"/>
              <a:pathLst>
                <a:path w="138" h="689">
                  <a:moveTo>
                    <a:pt x="131" y="689"/>
                  </a:moveTo>
                  <a:cubicBezTo>
                    <a:pt x="136" y="509"/>
                    <a:pt x="136" y="50"/>
                    <a:pt x="0" y="4"/>
                  </a:cubicBezTo>
                  <a:cubicBezTo>
                    <a:pt x="1" y="0"/>
                    <a:pt x="1" y="0"/>
                    <a:pt x="1" y="0"/>
                  </a:cubicBezTo>
                  <a:cubicBezTo>
                    <a:pt x="73" y="25"/>
                    <a:pt x="117" y="161"/>
                    <a:pt x="132" y="403"/>
                  </a:cubicBezTo>
                  <a:cubicBezTo>
                    <a:pt x="138" y="513"/>
                    <a:pt x="137" y="621"/>
                    <a:pt x="135" y="689"/>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350"/>
            </a:p>
          </p:txBody>
        </p:sp>
        <p:grpSp>
          <p:nvGrpSpPr>
            <p:cNvPr id="28" name="Group 27"/>
            <p:cNvGrpSpPr/>
            <p:nvPr/>
          </p:nvGrpSpPr>
          <p:grpSpPr>
            <a:xfrm rot="21049918">
              <a:off x="516851" y="3319634"/>
              <a:ext cx="682233" cy="504823"/>
              <a:chOff x="452438" y="3540125"/>
              <a:chExt cx="750888" cy="555625"/>
            </a:xfrm>
          </p:grpSpPr>
          <p:sp>
            <p:nvSpPr>
              <p:cNvPr id="29" name="Freeform 28"/>
              <p:cNvSpPr>
                <a:spLocks/>
              </p:cNvSpPr>
              <p:nvPr/>
            </p:nvSpPr>
            <p:spPr bwMode="auto">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30" name="Freeform 29"/>
              <p:cNvSpPr>
                <a:spLocks/>
              </p:cNvSpPr>
              <p:nvPr/>
            </p:nvSpPr>
            <p:spPr bwMode="auto">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sz="1350"/>
              </a:p>
            </p:txBody>
          </p:sp>
        </p:grpSp>
        <p:sp>
          <p:nvSpPr>
            <p:cNvPr id="31" name="Oval 30"/>
            <p:cNvSpPr>
              <a:spLocks noChangeArrowheads="1"/>
            </p:cNvSpPr>
            <p:nvPr/>
          </p:nvSpPr>
          <p:spPr bwMode="auto">
            <a:xfrm flipH="1">
              <a:off x="822178" y="5832156"/>
              <a:ext cx="82550" cy="69850"/>
            </a:xfrm>
            <a:prstGeom prst="ellipse">
              <a:avLst/>
            </a:pr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32" name="Freeform 31"/>
            <p:cNvSpPr>
              <a:spLocks/>
            </p:cNvSpPr>
            <p:nvPr/>
          </p:nvSpPr>
          <p:spPr bwMode="auto">
            <a:xfrm flipH="1">
              <a:off x="125840" y="3663574"/>
              <a:ext cx="519113" cy="444500"/>
            </a:xfrm>
            <a:custGeom>
              <a:avLst/>
              <a:gdLst>
                <a:gd name="T0" fmla="*/ 174 w 211"/>
                <a:gd name="T1" fmla="*/ 17 h 182"/>
                <a:gd name="T2" fmla="*/ 92 w 211"/>
                <a:gd name="T3" fmla="*/ 159 h 182"/>
                <a:gd name="T4" fmla="*/ 1 w 211"/>
                <a:gd name="T5" fmla="*/ 83 h 182"/>
                <a:gd name="T6" fmla="*/ 89 w 211"/>
                <a:gd name="T7" fmla="*/ 169 h 182"/>
                <a:gd name="T8" fmla="*/ 174 w 211"/>
                <a:gd name="T9" fmla="*/ 17 h 182"/>
              </a:gdLst>
              <a:ahLst/>
              <a:cxnLst>
                <a:cxn ang="0">
                  <a:pos x="T0" y="T1"/>
                </a:cxn>
                <a:cxn ang="0">
                  <a:pos x="T2" y="T3"/>
                </a:cxn>
                <a:cxn ang="0">
                  <a:pos x="T4" y="T5"/>
                </a:cxn>
                <a:cxn ang="0">
                  <a:pos x="T6" y="T7"/>
                </a:cxn>
                <a:cxn ang="0">
                  <a:pos x="T8" y="T9"/>
                </a:cxn>
              </a:cxnLst>
              <a:rect l="0" t="0" r="r" b="b"/>
              <a:pathLst>
                <a:path w="211" h="182">
                  <a:moveTo>
                    <a:pt x="174" y="17"/>
                  </a:moveTo>
                  <a:cubicBezTo>
                    <a:pt x="146" y="0"/>
                    <a:pt x="104" y="130"/>
                    <a:pt x="92" y="159"/>
                  </a:cubicBezTo>
                  <a:cubicBezTo>
                    <a:pt x="81" y="131"/>
                    <a:pt x="0" y="55"/>
                    <a:pt x="1" y="83"/>
                  </a:cubicBezTo>
                  <a:cubicBezTo>
                    <a:pt x="1" y="115"/>
                    <a:pt x="59" y="178"/>
                    <a:pt x="89" y="169"/>
                  </a:cubicBezTo>
                  <a:cubicBezTo>
                    <a:pt x="92" y="182"/>
                    <a:pt x="211" y="39"/>
                    <a:pt x="174" y="17"/>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33" name="Freeform 32"/>
            <p:cNvSpPr>
              <a:spLocks/>
            </p:cNvSpPr>
            <p:nvPr/>
          </p:nvSpPr>
          <p:spPr bwMode="auto">
            <a:xfrm flipH="1">
              <a:off x="725487" y="6030892"/>
              <a:ext cx="201613" cy="536575"/>
            </a:xfrm>
            <a:custGeom>
              <a:avLst/>
              <a:gdLst>
                <a:gd name="T0" fmla="*/ 35 w 82"/>
                <a:gd name="T1" fmla="*/ 3 h 219"/>
                <a:gd name="T2" fmla="*/ 24 w 82"/>
                <a:gd name="T3" fmla="*/ 171 h 219"/>
                <a:gd name="T4" fmla="*/ 35 w 82"/>
                <a:gd name="T5" fmla="*/ 3 h 219"/>
              </a:gdLst>
              <a:ahLst/>
              <a:cxnLst>
                <a:cxn ang="0">
                  <a:pos x="T0" y="T1"/>
                </a:cxn>
                <a:cxn ang="0">
                  <a:pos x="T2" y="T3"/>
                </a:cxn>
                <a:cxn ang="0">
                  <a:pos x="T4" y="T5"/>
                </a:cxn>
              </a:cxnLst>
              <a:rect l="0" t="0" r="r" b="b"/>
              <a:pathLst>
                <a:path w="82" h="219">
                  <a:moveTo>
                    <a:pt x="35" y="3"/>
                  </a:moveTo>
                  <a:cubicBezTo>
                    <a:pt x="0" y="0"/>
                    <a:pt x="23" y="150"/>
                    <a:pt x="24" y="171"/>
                  </a:cubicBezTo>
                  <a:cubicBezTo>
                    <a:pt x="25" y="219"/>
                    <a:pt x="82" y="7"/>
                    <a:pt x="35" y="3"/>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34" name="Freeform 33"/>
            <p:cNvSpPr>
              <a:spLocks/>
            </p:cNvSpPr>
            <p:nvPr/>
          </p:nvSpPr>
          <p:spPr bwMode="auto">
            <a:xfrm flipH="1">
              <a:off x="675480" y="6365050"/>
              <a:ext cx="188913" cy="112712"/>
            </a:xfrm>
            <a:custGeom>
              <a:avLst/>
              <a:gdLst>
                <a:gd name="T0" fmla="*/ 73 w 77"/>
                <a:gd name="T1" fmla="*/ 6 h 46"/>
                <a:gd name="T2" fmla="*/ 0 w 77"/>
                <a:gd name="T3" fmla="*/ 46 h 46"/>
                <a:gd name="T4" fmla="*/ 73 w 77"/>
                <a:gd name="T5" fmla="*/ 6 h 46"/>
              </a:gdLst>
              <a:ahLst/>
              <a:cxnLst>
                <a:cxn ang="0">
                  <a:pos x="T0" y="T1"/>
                </a:cxn>
                <a:cxn ang="0">
                  <a:pos x="T2" y="T3"/>
                </a:cxn>
                <a:cxn ang="0">
                  <a:pos x="T4" y="T5"/>
                </a:cxn>
              </a:cxnLst>
              <a:rect l="0" t="0" r="r" b="b"/>
              <a:pathLst>
                <a:path w="77" h="46">
                  <a:moveTo>
                    <a:pt x="73" y="6"/>
                  </a:moveTo>
                  <a:cubicBezTo>
                    <a:pt x="72" y="0"/>
                    <a:pt x="45" y="1"/>
                    <a:pt x="0" y="46"/>
                  </a:cubicBezTo>
                  <a:cubicBezTo>
                    <a:pt x="24" y="43"/>
                    <a:pt x="77" y="29"/>
                    <a:pt x="73" y="6"/>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35" name="Freeform 38"/>
            <p:cNvSpPr>
              <a:spLocks/>
            </p:cNvSpPr>
            <p:nvPr/>
          </p:nvSpPr>
          <p:spPr bwMode="auto">
            <a:xfrm flipH="1">
              <a:off x="444500" y="3063875"/>
              <a:ext cx="168275" cy="177800"/>
            </a:xfrm>
            <a:custGeom>
              <a:avLst/>
              <a:gdLst>
                <a:gd name="T0" fmla="*/ 8 w 68"/>
                <a:gd name="T1" fmla="*/ 25 h 73"/>
                <a:gd name="T2" fmla="*/ 21 w 68"/>
                <a:gd name="T3" fmla="*/ 67 h 73"/>
                <a:gd name="T4" fmla="*/ 61 w 68"/>
                <a:gd name="T5" fmla="*/ 48 h 73"/>
                <a:gd name="T6" fmla="*/ 48 w 68"/>
                <a:gd name="T7" fmla="*/ 6 h 73"/>
                <a:gd name="T8" fmla="*/ 8 w 68"/>
                <a:gd name="T9" fmla="*/ 25 h 73"/>
              </a:gdLst>
              <a:ahLst/>
              <a:cxnLst>
                <a:cxn ang="0">
                  <a:pos x="T0" y="T1"/>
                </a:cxn>
                <a:cxn ang="0">
                  <a:pos x="T2" y="T3"/>
                </a:cxn>
                <a:cxn ang="0">
                  <a:pos x="T4" y="T5"/>
                </a:cxn>
                <a:cxn ang="0">
                  <a:pos x="T6" y="T7"/>
                </a:cxn>
                <a:cxn ang="0">
                  <a:pos x="T8" y="T9"/>
                </a:cxn>
              </a:cxnLst>
              <a:rect l="0" t="0" r="r" b="b"/>
              <a:pathLst>
                <a:path w="68" h="73">
                  <a:moveTo>
                    <a:pt x="8" y="25"/>
                  </a:moveTo>
                  <a:cubicBezTo>
                    <a:pt x="0" y="41"/>
                    <a:pt x="6" y="60"/>
                    <a:pt x="21" y="67"/>
                  </a:cubicBezTo>
                  <a:cubicBezTo>
                    <a:pt x="36" y="73"/>
                    <a:pt x="53" y="65"/>
                    <a:pt x="61" y="48"/>
                  </a:cubicBezTo>
                  <a:cubicBezTo>
                    <a:pt x="68" y="32"/>
                    <a:pt x="63" y="13"/>
                    <a:pt x="48" y="6"/>
                  </a:cubicBezTo>
                  <a:cubicBezTo>
                    <a:pt x="33" y="0"/>
                    <a:pt x="15" y="8"/>
                    <a:pt x="8" y="25"/>
                  </a:cubicBez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36" name="Freeform 39"/>
            <p:cNvSpPr>
              <a:spLocks/>
            </p:cNvSpPr>
            <p:nvPr/>
          </p:nvSpPr>
          <p:spPr bwMode="auto">
            <a:xfrm flipH="1">
              <a:off x="161925" y="5654675"/>
              <a:ext cx="357188" cy="257175"/>
            </a:xfrm>
            <a:custGeom>
              <a:avLst/>
              <a:gdLst>
                <a:gd name="T0" fmla="*/ 116 w 145"/>
                <a:gd name="T1" fmla="*/ 3 h 105"/>
                <a:gd name="T2" fmla="*/ 78 w 145"/>
                <a:gd name="T3" fmla="*/ 23 h 105"/>
                <a:gd name="T4" fmla="*/ 38 w 145"/>
                <a:gd name="T5" fmla="*/ 23 h 105"/>
                <a:gd name="T6" fmla="*/ 97 w 145"/>
                <a:gd name="T7" fmla="*/ 99 h 105"/>
                <a:gd name="T8" fmla="*/ 139 w 145"/>
                <a:gd name="T9" fmla="*/ 56 h 105"/>
                <a:gd name="T10" fmla="*/ 116 w 145"/>
                <a:gd name="T11" fmla="*/ 3 h 105"/>
              </a:gdLst>
              <a:ahLst/>
              <a:cxnLst>
                <a:cxn ang="0">
                  <a:pos x="T0" y="T1"/>
                </a:cxn>
                <a:cxn ang="0">
                  <a:pos x="T2" y="T3"/>
                </a:cxn>
                <a:cxn ang="0">
                  <a:pos x="T4" y="T5"/>
                </a:cxn>
                <a:cxn ang="0">
                  <a:pos x="T6" y="T7"/>
                </a:cxn>
                <a:cxn ang="0">
                  <a:pos x="T8" y="T9"/>
                </a:cxn>
                <a:cxn ang="0">
                  <a:pos x="T10" y="T11"/>
                </a:cxn>
              </a:cxnLst>
              <a:rect l="0" t="0" r="r" b="b"/>
              <a:pathLst>
                <a:path w="145" h="105">
                  <a:moveTo>
                    <a:pt x="116" y="3"/>
                  </a:moveTo>
                  <a:cubicBezTo>
                    <a:pt x="96" y="0"/>
                    <a:pt x="84" y="9"/>
                    <a:pt x="78" y="23"/>
                  </a:cubicBezTo>
                  <a:cubicBezTo>
                    <a:pt x="62" y="15"/>
                    <a:pt x="45" y="16"/>
                    <a:pt x="38" y="23"/>
                  </a:cubicBezTo>
                  <a:cubicBezTo>
                    <a:pt x="0" y="62"/>
                    <a:pt x="69" y="105"/>
                    <a:pt x="97" y="99"/>
                  </a:cubicBezTo>
                  <a:cubicBezTo>
                    <a:pt x="109" y="100"/>
                    <a:pt x="134" y="76"/>
                    <a:pt x="139" y="56"/>
                  </a:cubicBezTo>
                  <a:cubicBezTo>
                    <a:pt x="145" y="29"/>
                    <a:pt x="129" y="5"/>
                    <a:pt x="116" y="3"/>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37" name="Freeform 40"/>
            <p:cNvSpPr>
              <a:spLocks/>
            </p:cNvSpPr>
            <p:nvPr/>
          </p:nvSpPr>
          <p:spPr bwMode="auto">
            <a:xfrm flipH="1">
              <a:off x="111125" y="5670550"/>
              <a:ext cx="412750" cy="247650"/>
            </a:xfrm>
            <a:custGeom>
              <a:avLst/>
              <a:gdLst>
                <a:gd name="T0" fmla="*/ 164 w 168"/>
                <a:gd name="T1" fmla="*/ 24 h 101"/>
                <a:gd name="T2" fmla="*/ 101 w 168"/>
                <a:gd name="T3" fmla="*/ 80 h 101"/>
                <a:gd name="T4" fmla="*/ 98 w 168"/>
                <a:gd name="T5" fmla="*/ 46 h 101"/>
                <a:gd name="T6" fmla="*/ 76 w 168"/>
                <a:gd name="T7" fmla="*/ 1 h 101"/>
                <a:gd name="T8" fmla="*/ 88 w 168"/>
                <a:gd name="T9" fmla="*/ 83 h 101"/>
                <a:gd name="T10" fmla="*/ 58 w 168"/>
                <a:gd name="T11" fmla="*/ 63 h 101"/>
                <a:gd name="T12" fmla="*/ 9 w 168"/>
                <a:gd name="T13" fmla="*/ 52 h 101"/>
                <a:gd name="T14" fmla="*/ 96 w 168"/>
                <a:gd name="T15" fmla="*/ 96 h 101"/>
                <a:gd name="T16" fmla="*/ 98 w 168"/>
                <a:gd name="T17" fmla="*/ 96 h 101"/>
                <a:gd name="T18" fmla="*/ 99 w 168"/>
                <a:gd name="T19" fmla="*/ 95 h 101"/>
                <a:gd name="T20" fmla="*/ 139 w 168"/>
                <a:gd name="T21" fmla="*/ 67 h 101"/>
                <a:gd name="T22" fmla="*/ 164 w 168"/>
                <a:gd name="T23" fmla="*/ 2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101">
                  <a:moveTo>
                    <a:pt x="164" y="24"/>
                  </a:moveTo>
                  <a:cubicBezTo>
                    <a:pt x="152" y="13"/>
                    <a:pt x="115" y="56"/>
                    <a:pt x="101" y="80"/>
                  </a:cubicBezTo>
                  <a:cubicBezTo>
                    <a:pt x="102" y="70"/>
                    <a:pt x="101" y="57"/>
                    <a:pt x="98" y="46"/>
                  </a:cubicBezTo>
                  <a:cubicBezTo>
                    <a:pt x="93" y="20"/>
                    <a:pt x="81" y="0"/>
                    <a:pt x="76" y="1"/>
                  </a:cubicBezTo>
                  <a:cubicBezTo>
                    <a:pt x="61" y="5"/>
                    <a:pt x="75" y="58"/>
                    <a:pt x="88" y="83"/>
                  </a:cubicBezTo>
                  <a:cubicBezTo>
                    <a:pt x="80" y="76"/>
                    <a:pt x="68" y="68"/>
                    <a:pt x="58" y="63"/>
                  </a:cubicBezTo>
                  <a:cubicBezTo>
                    <a:pt x="34" y="51"/>
                    <a:pt x="11" y="48"/>
                    <a:pt x="9" y="52"/>
                  </a:cubicBezTo>
                  <a:cubicBezTo>
                    <a:pt x="0" y="71"/>
                    <a:pt x="85" y="101"/>
                    <a:pt x="96" y="96"/>
                  </a:cubicBezTo>
                  <a:cubicBezTo>
                    <a:pt x="97" y="96"/>
                    <a:pt x="97" y="96"/>
                    <a:pt x="98" y="96"/>
                  </a:cubicBezTo>
                  <a:cubicBezTo>
                    <a:pt x="99" y="96"/>
                    <a:pt x="99" y="96"/>
                    <a:pt x="99" y="95"/>
                  </a:cubicBezTo>
                  <a:cubicBezTo>
                    <a:pt x="106" y="94"/>
                    <a:pt x="126" y="80"/>
                    <a:pt x="139" y="67"/>
                  </a:cubicBezTo>
                  <a:cubicBezTo>
                    <a:pt x="158" y="48"/>
                    <a:pt x="168" y="27"/>
                    <a:pt x="164" y="24"/>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44" name="Oval 33"/>
            <p:cNvSpPr>
              <a:spLocks noChangeArrowheads="1"/>
            </p:cNvSpPr>
            <p:nvPr/>
          </p:nvSpPr>
          <p:spPr bwMode="auto">
            <a:xfrm flipH="1">
              <a:off x="546100" y="1807440"/>
              <a:ext cx="82550" cy="69850"/>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45" name="Freeform 18"/>
            <p:cNvSpPr>
              <a:spLocks/>
            </p:cNvSpPr>
            <p:nvPr/>
          </p:nvSpPr>
          <p:spPr bwMode="auto">
            <a:xfrm flipH="1">
              <a:off x="1088588" y="6153943"/>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0"/>
            </a:p>
          </p:txBody>
        </p:sp>
        <p:grpSp>
          <p:nvGrpSpPr>
            <p:cNvPr id="49" name="Group 48"/>
            <p:cNvGrpSpPr/>
            <p:nvPr/>
          </p:nvGrpSpPr>
          <p:grpSpPr>
            <a:xfrm>
              <a:off x="603252" y="4833897"/>
              <a:ext cx="607348" cy="609642"/>
              <a:chOff x="2051052" y="5522596"/>
              <a:chExt cx="892175" cy="895542"/>
            </a:xfrm>
          </p:grpSpPr>
          <p:sp>
            <p:nvSpPr>
              <p:cNvPr id="50" name="Freeform 5"/>
              <p:cNvSpPr>
                <a:spLocks/>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51" name="Line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52" name="Freeform 32"/>
              <p:cNvSpPr>
                <a:spLocks/>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53" name="Freeform 33"/>
              <p:cNvSpPr>
                <a:spLocks/>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54" name="Freeform 32"/>
              <p:cNvSpPr>
                <a:spLocks/>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55" name="Oval 54"/>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56" name="Group 55"/>
            <p:cNvGrpSpPr/>
            <p:nvPr/>
          </p:nvGrpSpPr>
          <p:grpSpPr>
            <a:xfrm rot="19876682">
              <a:off x="80098" y="1916305"/>
              <a:ext cx="878030" cy="874332"/>
              <a:chOff x="4277517" y="3752400"/>
              <a:chExt cx="1154448" cy="1149586"/>
            </a:xfrm>
          </p:grpSpPr>
          <p:sp>
            <p:nvSpPr>
              <p:cNvPr id="57" name="Freeform 56"/>
              <p:cNvSpPr>
                <a:spLocks/>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58" name="Freeform 35"/>
              <p:cNvSpPr>
                <a:spLocks/>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en-US" sz="1350"/>
              </a:p>
            </p:txBody>
          </p:sp>
          <p:sp>
            <p:nvSpPr>
              <p:cNvPr id="59" name="Freeform 41"/>
              <p:cNvSpPr>
                <a:spLocks/>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60" name="Freeform 41"/>
              <p:cNvSpPr>
                <a:spLocks/>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61" name="Freeform 42"/>
              <p:cNvSpPr>
                <a:spLocks/>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pPr lvl="0"/>
                <a:endParaRPr lang="en-US" sz="1350"/>
              </a:p>
            </p:txBody>
          </p:sp>
        </p:grpSp>
      </p:grpSp>
      <p:sp>
        <p:nvSpPr>
          <p:cNvPr id="2" name="Title Placeholder 1"/>
          <p:cNvSpPr>
            <a:spLocks noGrp="1"/>
          </p:cNvSpPr>
          <p:nvPr>
            <p:ph type="title"/>
          </p:nvPr>
        </p:nvSpPr>
        <p:spPr>
          <a:xfrm>
            <a:off x="1143000" y="565653"/>
            <a:ext cx="6858000" cy="114300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143000" y="1900823"/>
            <a:ext cx="68580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44916" y="6400800"/>
            <a:ext cx="1571029" cy="202416"/>
          </a:xfrm>
          <a:prstGeom prst="rect">
            <a:avLst/>
          </a:prstGeom>
        </p:spPr>
        <p:txBody>
          <a:bodyPr vert="horz" lIns="91440" tIns="45720" rIns="91440" bIns="45720" rtlCol="0" anchor="ctr"/>
          <a:lstStyle>
            <a:lvl1pPr algn="r">
              <a:defRPr sz="600">
                <a:solidFill>
                  <a:schemeClr val="tx1"/>
                </a:solidFill>
              </a:defRPr>
            </a:lvl1pPr>
          </a:lstStyle>
          <a:p>
            <a:fld id="{046DB679-8A7B-4E96-A42F-F4193E2786AA}" type="datetimeFigureOut">
              <a:rPr lang="en-US" smtClean="0"/>
              <a:pPr/>
              <a:t>2/1/2020</a:t>
            </a:fld>
            <a:endParaRPr lang="en-US"/>
          </a:p>
        </p:txBody>
      </p:sp>
      <p:sp>
        <p:nvSpPr>
          <p:cNvPr id="5" name="Footer Placeholder 4"/>
          <p:cNvSpPr>
            <a:spLocks noGrp="1"/>
          </p:cNvSpPr>
          <p:nvPr>
            <p:ph type="ftr" sz="quarter" idx="3"/>
          </p:nvPr>
        </p:nvSpPr>
        <p:spPr>
          <a:xfrm>
            <a:off x="628650" y="6400800"/>
            <a:ext cx="6000750" cy="202416"/>
          </a:xfrm>
          <a:prstGeom prst="rect">
            <a:avLst/>
          </a:prstGeom>
        </p:spPr>
        <p:txBody>
          <a:bodyPr vert="horz" lIns="91440" tIns="45720" rIns="91440" bIns="45720" rtlCol="0" anchor="ctr"/>
          <a:lstStyle>
            <a:lvl1pPr algn="l">
              <a:defRPr sz="600">
                <a:solidFill>
                  <a:schemeClr val="tx1"/>
                </a:solidFill>
              </a:defRPr>
            </a:lvl1pPr>
          </a:lstStyle>
          <a:p>
            <a:endParaRPr lang="en-US"/>
          </a:p>
        </p:txBody>
      </p:sp>
      <p:sp>
        <p:nvSpPr>
          <p:cNvPr id="6" name="Slide Number Placeholder 5"/>
          <p:cNvSpPr>
            <a:spLocks noGrp="1"/>
          </p:cNvSpPr>
          <p:nvPr>
            <p:ph type="sldNum" sz="quarter" idx="4"/>
          </p:nvPr>
        </p:nvSpPr>
        <p:spPr>
          <a:xfrm>
            <a:off x="8803481" y="6400800"/>
            <a:ext cx="313973" cy="202416"/>
          </a:xfrm>
          <a:prstGeom prst="rect">
            <a:avLst/>
          </a:prstGeom>
        </p:spPr>
        <p:txBody>
          <a:bodyPr vert="horz" lIns="91440" tIns="45720" rIns="91440" bIns="45720" rtlCol="0" anchor="ctr"/>
          <a:lstStyle>
            <a:lvl1pPr algn="l">
              <a:defRPr sz="600">
                <a:solidFill>
                  <a:schemeClr val="tx1"/>
                </a:solidFill>
              </a:defRPr>
            </a:lvl1pPr>
          </a:lstStyle>
          <a:p>
            <a:fld id="{B6DCF67E-1552-401C-BD8C-05ABA93A529A}" type="slidenum">
              <a:rPr lang="en-US" smtClean="0"/>
              <a:pPr/>
              <a:t>‹#›</a:t>
            </a:fld>
            <a:endParaRPr lang="en-US"/>
          </a:p>
        </p:txBody>
      </p:sp>
    </p:spTree>
    <p:extLst>
      <p:ext uri="{BB962C8B-B14F-4D97-AF65-F5344CB8AC3E}">
        <p14:creationId xmlns:p14="http://schemas.microsoft.com/office/powerpoint/2010/main" val="47554900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2550" kern="1200">
          <a:solidFill>
            <a:schemeClr val="tx1">
              <a:lumMod val="75000"/>
            </a:schemeClr>
          </a:solidFill>
          <a:latin typeface="+mj-lt"/>
          <a:ea typeface="+mj-ea"/>
          <a:cs typeface="+mj-cs"/>
        </a:defRPr>
      </a:lvl1pPr>
    </p:titleStyle>
    <p:bodyStyle>
      <a:lvl1pPr marL="205740" indent="-171450" algn="l" defTabSz="685800" rtl="0" eaLnBrk="1" latinLnBrk="0" hangingPunct="1">
        <a:lnSpc>
          <a:spcPct val="90000"/>
        </a:lnSpc>
        <a:spcBef>
          <a:spcPts val="1350"/>
        </a:spcBef>
        <a:buSzPct val="90000"/>
        <a:buFont typeface="Arial" panose="020B0604020202020204" pitchFamily="34" charset="0"/>
        <a:buChar char="•"/>
        <a:defRPr sz="1500" kern="1200">
          <a:solidFill>
            <a:schemeClr val="tx1"/>
          </a:solidFill>
          <a:latin typeface="+mn-lt"/>
          <a:ea typeface="+mn-ea"/>
          <a:cs typeface="+mn-cs"/>
        </a:defRPr>
      </a:lvl1pPr>
      <a:lvl2pPr marL="445770" indent="-171450" algn="l" defTabSz="685800" rtl="0" eaLnBrk="1" latinLnBrk="0" hangingPunct="1">
        <a:lnSpc>
          <a:spcPct val="90000"/>
        </a:lnSpc>
        <a:spcBef>
          <a:spcPts val="750"/>
        </a:spcBef>
        <a:buSzPct val="90000"/>
        <a:buFont typeface="Arial" panose="020B0604020202020204" pitchFamily="34" charset="0"/>
        <a:buChar char="•"/>
        <a:defRPr sz="1350" kern="1200">
          <a:solidFill>
            <a:schemeClr val="tx1"/>
          </a:solidFill>
          <a:latin typeface="+mn-lt"/>
          <a:ea typeface="+mn-ea"/>
          <a:cs typeface="+mn-cs"/>
        </a:defRPr>
      </a:lvl2pPr>
      <a:lvl3pPr marL="685800" indent="-171450" algn="l" defTabSz="685800" rtl="0" eaLnBrk="1" latinLnBrk="0" hangingPunct="1">
        <a:lnSpc>
          <a:spcPct val="90000"/>
        </a:lnSpc>
        <a:spcBef>
          <a:spcPts val="600"/>
        </a:spcBef>
        <a:buSzPct val="90000"/>
        <a:buFont typeface="Arial" panose="020B0604020202020204" pitchFamily="34" charset="0"/>
        <a:buChar char="•"/>
        <a:defRPr sz="1200" kern="1200">
          <a:solidFill>
            <a:schemeClr val="tx1"/>
          </a:solidFill>
          <a:latin typeface="+mn-lt"/>
          <a:ea typeface="+mn-ea"/>
          <a:cs typeface="+mn-cs"/>
        </a:defRPr>
      </a:lvl3pPr>
      <a:lvl4pPr marL="925830" indent="-171450" algn="l" defTabSz="685800" rtl="0" eaLnBrk="1" latinLnBrk="0" hangingPunct="1">
        <a:lnSpc>
          <a:spcPct val="90000"/>
        </a:lnSpc>
        <a:spcBef>
          <a:spcPts val="600"/>
        </a:spcBef>
        <a:buSzPct val="90000"/>
        <a:buFont typeface="Arial" panose="020B0604020202020204" pitchFamily="34" charset="0"/>
        <a:buChar char="•"/>
        <a:defRPr sz="1050" kern="1200">
          <a:solidFill>
            <a:schemeClr val="tx1"/>
          </a:solidFill>
          <a:latin typeface="+mn-lt"/>
          <a:ea typeface="+mn-ea"/>
          <a:cs typeface="+mn-cs"/>
        </a:defRPr>
      </a:lvl4pPr>
      <a:lvl5pPr marL="1165860" indent="-171450" algn="l" defTabSz="685800" rtl="0" eaLnBrk="1" latinLnBrk="0" hangingPunct="1">
        <a:lnSpc>
          <a:spcPct val="90000"/>
        </a:lnSpc>
        <a:spcBef>
          <a:spcPts val="600"/>
        </a:spcBef>
        <a:buSzPct val="90000"/>
        <a:buFont typeface="Arial" panose="020B0604020202020204" pitchFamily="34" charset="0"/>
        <a:buChar char="•"/>
        <a:defRPr sz="1050" kern="1200">
          <a:solidFill>
            <a:schemeClr val="tx1"/>
          </a:solidFill>
          <a:latin typeface="+mn-lt"/>
          <a:ea typeface="+mn-ea"/>
          <a:cs typeface="+mn-cs"/>
        </a:defRPr>
      </a:lvl5pPr>
      <a:lvl6pPr marL="1405890" indent="-171450" algn="l" defTabSz="685800" rtl="0" eaLnBrk="1" latinLnBrk="0" hangingPunct="1">
        <a:lnSpc>
          <a:spcPct val="90000"/>
        </a:lnSpc>
        <a:spcBef>
          <a:spcPts val="600"/>
        </a:spcBef>
        <a:buSzPct val="90000"/>
        <a:buFont typeface="Arial" panose="020B0604020202020204" pitchFamily="34" charset="0"/>
        <a:buChar char="•"/>
        <a:defRPr sz="1050" kern="1200">
          <a:solidFill>
            <a:schemeClr val="tx1"/>
          </a:solidFill>
          <a:latin typeface="+mn-lt"/>
          <a:ea typeface="+mn-ea"/>
          <a:cs typeface="+mn-cs"/>
        </a:defRPr>
      </a:lvl6pPr>
      <a:lvl7pPr marL="1645920" indent="-171450" algn="l" defTabSz="685800" rtl="0" eaLnBrk="1" latinLnBrk="0" hangingPunct="1">
        <a:lnSpc>
          <a:spcPct val="90000"/>
        </a:lnSpc>
        <a:spcBef>
          <a:spcPts val="600"/>
        </a:spcBef>
        <a:buSzPct val="90000"/>
        <a:buFont typeface="Arial" panose="020B0604020202020204" pitchFamily="34" charset="0"/>
        <a:buChar char="•"/>
        <a:defRPr sz="1050" kern="1200">
          <a:solidFill>
            <a:schemeClr val="tx1"/>
          </a:solidFill>
          <a:latin typeface="+mn-lt"/>
          <a:ea typeface="+mn-ea"/>
          <a:cs typeface="+mn-cs"/>
        </a:defRPr>
      </a:lvl7pPr>
      <a:lvl8pPr marL="1885950" indent="-171450" algn="l" defTabSz="685800" rtl="0" eaLnBrk="1" latinLnBrk="0" hangingPunct="1">
        <a:lnSpc>
          <a:spcPct val="90000"/>
        </a:lnSpc>
        <a:spcBef>
          <a:spcPts val="600"/>
        </a:spcBef>
        <a:buSzPct val="90000"/>
        <a:buFont typeface="Arial" panose="020B0604020202020204" pitchFamily="34" charset="0"/>
        <a:buChar char="•"/>
        <a:defRPr sz="1050" kern="1200">
          <a:solidFill>
            <a:schemeClr val="tx1"/>
          </a:solidFill>
          <a:latin typeface="+mn-lt"/>
          <a:ea typeface="+mn-ea"/>
          <a:cs typeface="+mn-cs"/>
        </a:defRPr>
      </a:lvl8pPr>
      <a:lvl9pPr marL="2125980" indent="-171450" algn="l" defTabSz="685800" rtl="0" eaLnBrk="1" latinLnBrk="0" hangingPunct="1">
        <a:lnSpc>
          <a:spcPct val="90000"/>
        </a:lnSpc>
        <a:spcBef>
          <a:spcPts val="600"/>
        </a:spcBef>
        <a:buSzPct val="90000"/>
        <a:buFont typeface="Arial" panose="020B0604020202020204" pitchFamily="34" charset="0"/>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1.jpg"/><Relationship Id="rId7" Type="http://schemas.openxmlformats.org/officeDocument/2006/relationships/image" Target="../media/image55.png"/><Relationship Id="rId2" Type="http://schemas.openxmlformats.org/officeDocument/2006/relationships/notesSlide" Target="../notesSlides/notesSlide10.xml"/><Relationship Id="rId1" Type="http://schemas.openxmlformats.org/officeDocument/2006/relationships/slideLayout" Target="../slideLayouts/slideLayout45.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11.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3.xml"/><Relationship Id="rId1" Type="http://schemas.openxmlformats.org/officeDocument/2006/relationships/slideLayout" Target="../slideLayouts/slideLayout45.xml"/><Relationship Id="rId4" Type="http://schemas.openxmlformats.org/officeDocument/2006/relationships/image" Target="../media/image60.jpg"/></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1.png"/><Relationship Id="rId7" Type="http://schemas.openxmlformats.org/officeDocument/2006/relationships/diagramColors" Target="../diagrams/colors1.xml"/><Relationship Id="rId2" Type="http://schemas.openxmlformats.org/officeDocument/2006/relationships/notesSlide" Target="../notesSlides/notesSlide14.xml"/><Relationship Id="rId1" Type="http://schemas.openxmlformats.org/officeDocument/2006/relationships/slideLayout" Target="../slideLayouts/slideLayout4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62.JPG"/></Relationships>
</file>

<file path=ppt/slides/_rels/slide1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6.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7.xml"/><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xml"/><Relationship Id="rId1" Type="http://schemas.openxmlformats.org/officeDocument/2006/relationships/slideLayout" Target="../slideLayouts/slideLayout46.xml"/><Relationship Id="rId5" Type="http://schemas.openxmlformats.org/officeDocument/2006/relationships/image" Target="../media/image22.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24.GIF"/></Relationships>
</file>

<file path=ppt/slides/_rels/slide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jpg"/><Relationship Id="rId7"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image" Target="../media/image26.jpg"/><Relationship Id="rId9"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image" Target="../media/image34.jpeg"/><Relationship Id="rId7" Type="http://schemas.openxmlformats.org/officeDocument/2006/relationships/image" Target="../media/image38.jpg"/><Relationship Id="rId12"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45.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jpg"/><Relationship Id="rId10" Type="http://schemas.openxmlformats.org/officeDocument/2006/relationships/image" Target="../media/image41.png"/><Relationship Id="rId4" Type="http://schemas.openxmlformats.org/officeDocument/2006/relationships/image" Target="../media/image35.jpg"/><Relationship Id="rId9" Type="http://schemas.openxmlformats.org/officeDocument/2006/relationships/image" Target="../media/image40.png"/><Relationship Id="rId14" Type="http://schemas.openxmlformats.org/officeDocument/2006/relationships/image" Target="../media/image45.png"/></Relationships>
</file>

<file path=ppt/slides/_rels/slide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8.xml"/><Relationship Id="rId1" Type="http://schemas.openxmlformats.org/officeDocument/2006/relationships/slideLayout" Target="../slideLayouts/slideLayout46.xml"/><Relationship Id="rId5" Type="http://schemas.openxmlformats.org/officeDocument/2006/relationships/image" Target="../media/image48.jpg"/><Relationship Id="rId4" Type="http://schemas.openxmlformats.org/officeDocument/2006/relationships/image" Target="../media/image47.jpg"/></Relationships>
</file>

<file path=ppt/slides/_rels/slide9.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TextBox 4"/>
          <p:cNvSpPr txBox="1"/>
          <p:nvPr/>
        </p:nvSpPr>
        <p:spPr>
          <a:xfrm>
            <a:off x="530051" y="299235"/>
            <a:ext cx="4337538" cy="2800767"/>
          </a:xfrm>
          <a:prstGeom prst="rect">
            <a:avLst/>
          </a:prstGeom>
          <a:noFill/>
        </p:spPr>
        <p:txBody>
          <a:bodyPr wrap="square" rtlCol="0">
            <a:spAutoFit/>
          </a:bodyPr>
          <a:lstStyle/>
          <a:p>
            <a:pPr algn="ctr"/>
            <a:r>
              <a:rPr lang="en-US" sz="8800" dirty="0" smtClean="0">
                <a:solidFill>
                  <a:schemeClr val="bg1"/>
                </a:solidFill>
                <a:latin typeface="Algerian" panose="04020705040A02060702" pitchFamily="82" charset="0"/>
              </a:rPr>
              <a:t>The pearl</a:t>
            </a:r>
            <a:endParaRPr lang="en-US" sz="8800" dirty="0">
              <a:solidFill>
                <a:schemeClr val="bg1"/>
              </a:solidFill>
              <a:latin typeface="Algerian" panose="04020705040A02060702" pitchFamily="82" charset="0"/>
            </a:endParaRPr>
          </a:p>
        </p:txBody>
      </p:sp>
      <p:sp>
        <p:nvSpPr>
          <p:cNvPr id="6" name="Rectangle 5"/>
          <p:cNvSpPr/>
          <p:nvPr/>
        </p:nvSpPr>
        <p:spPr>
          <a:xfrm>
            <a:off x="3233060" y="6442372"/>
            <a:ext cx="1912703" cy="307777"/>
          </a:xfrm>
          <a:prstGeom prst="rect">
            <a:avLst/>
          </a:prstGeom>
        </p:spPr>
        <p:txBody>
          <a:bodyPr wrap="none">
            <a:sp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1400" b="0" i="0" u="none" strike="noStrike" kern="0" cap="none" spc="0" normalizeH="0" baseline="0" noProof="0" dirty="0">
                <a:ln>
                  <a:noFill/>
                </a:ln>
                <a:solidFill>
                  <a:schemeClr val="bg1"/>
                </a:solidFill>
                <a:effectLst/>
                <a:uLnTx/>
                <a:uFillTx/>
              </a:rPr>
              <a:t>JI Youth (Women Wing)</a:t>
            </a: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b="5781"/>
          <a:stretch/>
        </p:blipFill>
        <p:spPr>
          <a:xfrm>
            <a:off x="0" y="498458"/>
            <a:ext cx="9192306" cy="5613050"/>
          </a:xfrm>
          <a:prstGeom prst="rect">
            <a:avLst/>
          </a:prstGeom>
        </p:spPr>
      </p:pic>
      <p:sp>
        <p:nvSpPr>
          <p:cNvPr id="4" name="Rectangle 3"/>
          <p:cNvSpPr/>
          <p:nvPr/>
        </p:nvSpPr>
        <p:spPr>
          <a:xfrm>
            <a:off x="2148567" y="466171"/>
            <a:ext cx="4081687" cy="1107996"/>
          </a:xfrm>
          <a:prstGeom prst="rect">
            <a:avLst/>
          </a:prstGeom>
          <a:noFill/>
        </p:spPr>
        <p:txBody>
          <a:bodyPr wrap="square" lIns="91440" tIns="45720" rIns="91440" bIns="45720">
            <a:spAutoFit/>
          </a:bodyPr>
          <a:lstStyle/>
          <a:p>
            <a:pPr algn="ctr"/>
            <a:r>
              <a:rPr lang="en-US" sz="6600" b="1" dirty="0" smtClean="0">
                <a:ln w="6600">
                  <a:solidFill>
                    <a:schemeClr val="accent2"/>
                  </a:solidFill>
                  <a:prstDash val="solid"/>
                </a:ln>
                <a:solidFill>
                  <a:srgbClr val="FFFFFF"/>
                </a:solidFill>
                <a:effectLst>
                  <a:outerShdw dist="38100" dir="2700000" algn="tl" rotWithShape="0">
                    <a:schemeClr val="accent2"/>
                  </a:outerShdw>
                </a:effectLst>
              </a:rPr>
              <a:t>THE PEARL</a:t>
            </a:r>
            <a:endParaRPr lang="en-US" sz="6600"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3432661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9718" cy="4013928"/>
          </a:xfrm>
          <a:prstGeom prst="rect">
            <a:avLst/>
          </a:prstGeom>
        </p:spPr>
      </p:pic>
      <p:pic>
        <p:nvPicPr>
          <p:cNvPr id="7" name="Picture 6"/>
          <p:cNvPicPr>
            <a:picLocks noChangeAspect="1"/>
          </p:cNvPicPr>
          <p:nvPr/>
        </p:nvPicPr>
        <p:blipFill>
          <a:blip r:embed="rId4"/>
          <a:stretch>
            <a:fillRect/>
          </a:stretch>
        </p:blipFill>
        <p:spPr>
          <a:xfrm>
            <a:off x="932195" y="6486549"/>
            <a:ext cx="1322947" cy="493819"/>
          </a:xfrm>
          <a:prstGeom prst="rect">
            <a:avLst/>
          </a:prstGeom>
        </p:spPr>
      </p:pic>
      <p:pic>
        <p:nvPicPr>
          <p:cNvPr id="8" name="Picture 7"/>
          <p:cNvPicPr>
            <a:picLocks noChangeAspect="1"/>
          </p:cNvPicPr>
          <p:nvPr/>
        </p:nvPicPr>
        <p:blipFill>
          <a:blip r:embed="rId5"/>
          <a:stretch>
            <a:fillRect/>
          </a:stretch>
        </p:blipFill>
        <p:spPr>
          <a:xfrm>
            <a:off x="622562" y="3929597"/>
            <a:ext cx="7580913" cy="1368936"/>
          </a:xfrm>
          <a:prstGeom prst="rect">
            <a:avLst/>
          </a:prstGeom>
        </p:spPr>
      </p:pic>
      <p:pic>
        <p:nvPicPr>
          <p:cNvPr id="9" name="Picture 8"/>
          <p:cNvPicPr>
            <a:picLocks noChangeAspect="1"/>
          </p:cNvPicPr>
          <p:nvPr/>
        </p:nvPicPr>
        <p:blipFill>
          <a:blip r:embed="rId6"/>
          <a:stretch>
            <a:fillRect/>
          </a:stretch>
        </p:blipFill>
        <p:spPr>
          <a:xfrm>
            <a:off x="326571" y="4826574"/>
            <a:ext cx="8543109" cy="1300870"/>
          </a:xfrm>
          <a:prstGeom prst="rect">
            <a:avLst/>
          </a:prstGeom>
        </p:spPr>
      </p:pic>
      <p:pic>
        <p:nvPicPr>
          <p:cNvPr id="10" name="Picture 9"/>
          <p:cNvPicPr>
            <a:picLocks noChangeAspect="1"/>
          </p:cNvPicPr>
          <p:nvPr/>
        </p:nvPicPr>
        <p:blipFill>
          <a:blip r:embed="rId7"/>
          <a:stretch>
            <a:fillRect/>
          </a:stretch>
        </p:blipFill>
        <p:spPr>
          <a:xfrm>
            <a:off x="719250" y="5613944"/>
            <a:ext cx="7711218" cy="1347482"/>
          </a:xfrm>
          <a:prstGeom prst="rect">
            <a:avLst/>
          </a:prstGeom>
        </p:spPr>
      </p:pic>
      <p:sp>
        <p:nvSpPr>
          <p:cNvPr id="2" name="Rectangle 1"/>
          <p:cNvSpPr/>
          <p:nvPr/>
        </p:nvSpPr>
        <p:spPr>
          <a:xfrm>
            <a:off x="2702453" y="6478424"/>
            <a:ext cx="3421129" cy="461665"/>
          </a:xfrm>
          <a:prstGeom prst="rect">
            <a:avLst/>
          </a:prstGeom>
        </p:spPr>
        <p:txBody>
          <a:bodyPr wrap="none">
            <a:spAutoFit/>
          </a:bodyPr>
          <a:lstStyle/>
          <a:p>
            <a:r>
              <a:rPr lang="en-US" sz="2400" dirty="0">
                <a:solidFill>
                  <a:prstClr val="white"/>
                </a:solidFill>
                <a:latin typeface="Bradley Hand ITC" panose="03070402050302030203" pitchFamily="66" charset="0"/>
              </a:rPr>
              <a:t>JI Youth </a:t>
            </a:r>
            <a:r>
              <a:rPr lang="en-US" dirty="0">
                <a:solidFill>
                  <a:prstClr val="white"/>
                </a:solidFill>
                <a:latin typeface="Bradley Hand ITC" panose="03070402050302030203" pitchFamily="66" charset="0"/>
              </a:rPr>
              <a:t>Women</a:t>
            </a:r>
            <a:r>
              <a:rPr lang="ur-PK" dirty="0">
                <a:solidFill>
                  <a:prstClr val="white"/>
                </a:solidFill>
                <a:latin typeface="Bradley Hand ITC" panose="03070402050302030203" pitchFamily="66" charset="0"/>
              </a:rPr>
              <a:t> </a:t>
            </a:r>
            <a:r>
              <a:rPr lang="en-US" dirty="0">
                <a:solidFill>
                  <a:prstClr val="white"/>
                </a:solidFill>
                <a:latin typeface="Bradley Hand ITC" panose="03070402050302030203" pitchFamily="66" charset="0"/>
              </a:rPr>
              <a:t> PAKSITAN  </a:t>
            </a:r>
            <a:endParaRPr lang="en-US" sz="1200" dirty="0">
              <a:solidFill>
                <a:prstClr val="white"/>
              </a:solidFill>
              <a:latin typeface="Bradley Hand ITC" panose="03070402050302030203" pitchFamily="66" charset="0"/>
            </a:endParaRPr>
          </a:p>
        </p:txBody>
      </p:sp>
    </p:spTree>
    <p:extLst>
      <p:ext uri="{BB962C8B-B14F-4D97-AF65-F5344CB8AC3E}">
        <p14:creationId xmlns:p14="http://schemas.microsoft.com/office/powerpoint/2010/main" val="4178591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81768" y="5655486"/>
            <a:ext cx="1312985" cy="369332"/>
          </a:xfrm>
          <a:prstGeom prst="rect">
            <a:avLst/>
          </a:prstGeom>
          <a:noFill/>
        </p:spPr>
        <p:txBody>
          <a:bodyPr wrap="square" rtlCol="0">
            <a:spAutoFit/>
          </a:bodyPr>
          <a:lstStyle/>
          <a:p>
            <a:r>
              <a:rPr lang="ur-PK" dirty="0"/>
              <a:t>سورہ النور </a:t>
            </a:r>
            <a:endParaRPr lang="en-US" dirty="0"/>
          </a:p>
        </p:txBody>
      </p:sp>
      <p:sp>
        <p:nvSpPr>
          <p:cNvPr id="6" name="Rectangle 5"/>
          <p:cNvSpPr/>
          <p:nvPr/>
        </p:nvSpPr>
        <p:spPr>
          <a:xfrm>
            <a:off x="3653049" y="6519446"/>
            <a:ext cx="2132442" cy="338554"/>
          </a:xfrm>
          <a:prstGeom prst="rect">
            <a:avLst/>
          </a:prstGeom>
        </p:spPr>
        <p:txBody>
          <a:bodyPr wrap="none">
            <a:spAutoFit/>
          </a:bodyPr>
          <a:lstStyle/>
          <a:p>
            <a:pPr lvl="0" algn="ctr">
              <a:spcBef>
                <a:spcPct val="0"/>
              </a:spcBef>
            </a:pPr>
            <a:r>
              <a:rPr lang="en-US" sz="1600" dirty="0">
                <a:solidFill>
                  <a:prstClr val="black"/>
                </a:solidFill>
                <a:latin typeface="Calibri" panose="020F0502020204030204" pitchFamily="34" charset="0"/>
              </a:rPr>
              <a:t>JI Youth (Women Wing)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108"/>
            <a:ext cx="9143999" cy="6924215"/>
          </a:xfrm>
          <a:prstGeom prst="rect">
            <a:avLst/>
          </a:prstGeom>
        </p:spPr>
      </p:pic>
    </p:spTree>
    <p:extLst>
      <p:ext uri="{BB962C8B-B14F-4D97-AF65-F5344CB8AC3E}">
        <p14:creationId xmlns:p14="http://schemas.microsoft.com/office/powerpoint/2010/main" val="858788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9152538" cy="6858001"/>
          </a:xfrm>
          <a:prstGeom prst="rect">
            <a:avLst/>
          </a:prstGeom>
        </p:spPr>
      </p:pic>
      <p:sp>
        <p:nvSpPr>
          <p:cNvPr id="3" name="TextBox 2"/>
          <p:cNvSpPr txBox="1"/>
          <p:nvPr/>
        </p:nvSpPr>
        <p:spPr>
          <a:xfrm>
            <a:off x="-134470" y="134471"/>
            <a:ext cx="5553635" cy="3671646"/>
          </a:xfrm>
          <a:prstGeom prst="rect">
            <a:avLst/>
          </a:prstGeom>
          <a:noFill/>
        </p:spPr>
        <p:txBody>
          <a:bodyPr wrap="square" rtlCol="0">
            <a:spAutoFit/>
          </a:bodyPr>
          <a:lstStyle/>
          <a:p>
            <a:pPr algn="ctr">
              <a:lnSpc>
                <a:spcPct val="150000"/>
              </a:lnSpc>
            </a:pPr>
            <a:r>
              <a:rPr lang="en-US" sz="5400" dirty="0">
                <a:solidFill>
                  <a:prstClr val="black"/>
                </a:solidFill>
                <a:latin typeface="Arial Rounded MT Bold" panose="020F0704030504030204" pitchFamily="34" charset="0"/>
              </a:rPr>
              <a:t>HIJAB IS FREEDOM </a:t>
            </a:r>
          </a:p>
          <a:p>
            <a:pPr algn="ctr">
              <a:lnSpc>
                <a:spcPct val="150000"/>
              </a:lnSpc>
            </a:pPr>
            <a:r>
              <a:rPr lang="en-US" sz="5400" dirty="0">
                <a:solidFill>
                  <a:prstClr val="black"/>
                </a:solidFill>
                <a:latin typeface="Arial Rounded MT Bold" panose="020F0704030504030204" pitchFamily="34" charset="0"/>
              </a:rPr>
              <a:t> </a:t>
            </a:r>
          </a:p>
        </p:txBody>
      </p:sp>
      <p:sp>
        <p:nvSpPr>
          <p:cNvPr id="5" name="Rectangle 4"/>
          <p:cNvSpPr/>
          <p:nvPr/>
        </p:nvSpPr>
        <p:spPr>
          <a:xfrm>
            <a:off x="3241609" y="6488668"/>
            <a:ext cx="2669320" cy="369332"/>
          </a:xfrm>
          <a:prstGeom prst="rect">
            <a:avLst/>
          </a:prstGeom>
          <a:solidFill>
            <a:schemeClr val="bg1">
              <a:lumMod val="95000"/>
              <a:alpha val="45000"/>
            </a:schemeClr>
          </a:solidFill>
        </p:spPr>
        <p:txBody>
          <a:bodyPr wrap="none">
            <a:spAutoFit/>
          </a:bodyPr>
          <a:lstStyle/>
          <a:p>
            <a:r>
              <a:rPr lang="en-US" b="1" dirty="0">
                <a:solidFill>
                  <a:prstClr val="black"/>
                </a:solidFill>
                <a:latin typeface="Bradley Hand ITC" panose="03070402050302030203" pitchFamily="66" charset="0"/>
              </a:rPr>
              <a:t>JI Youth </a:t>
            </a:r>
            <a:r>
              <a:rPr lang="en-US" sz="1400" b="1" dirty="0">
                <a:solidFill>
                  <a:prstClr val="black"/>
                </a:solidFill>
                <a:latin typeface="Bradley Hand ITC" panose="03070402050302030203" pitchFamily="66" charset="0"/>
              </a:rPr>
              <a:t>Women</a:t>
            </a:r>
            <a:r>
              <a:rPr lang="ur-PK" sz="1400" b="1" dirty="0">
                <a:solidFill>
                  <a:prstClr val="black"/>
                </a:solidFill>
                <a:latin typeface="Bradley Hand ITC" panose="03070402050302030203" pitchFamily="66" charset="0"/>
                <a:cs typeface="Arial" panose="020B0604020202020204" pitchFamily="34" charset="0"/>
              </a:rPr>
              <a:t> </a:t>
            </a:r>
            <a:r>
              <a:rPr lang="en-US" sz="1400" b="1" dirty="0">
                <a:solidFill>
                  <a:prstClr val="black"/>
                </a:solidFill>
                <a:latin typeface="Bradley Hand ITC" panose="03070402050302030203" pitchFamily="66" charset="0"/>
              </a:rPr>
              <a:t> PAKSITAN  </a:t>
            </a:r>
            <a:endParaRPr lang="en-US" sz="1050" b="1" dirty="0">
              <a:solidFill>
                <a:prstClr val="black"/>
              </a:solidFill>
              <a:latin typeface="Bradley Hand ITC" panose="03070402050302030203" pitchFamily="66" charset="0"/>
            </a:endParaRPr>
          </a:p>
        </p:txBody>
      </p:sp>
      <p:sp>
        <p:nvSpPr>
          <p:cNvPr id="4" name="Rectangle 3"/>
          <p:cNvSpPr/>
          <p:nvPr/>
        </p:nvSpPr>
        <p:spPr>
          <a:xfrm>
            <a:off x="5241324" y="4193285"/>
            <a:ext cx="3459601" cy="1754326"/>
          </a:xfrm>
          <a:prstGeom prst="rect">
            <a:avLst/>
          </a:prstGeom>
        </p:spPr>
        <p:txBody>
          <a:bodyPr wrap="none">
            <a:spAutoFit/>
          </a:bodyPr>
          <a:lstStyle/>
          <a:p>
            <a:pPr lvl="0" algn="ctr">
              <a:defRPr/>
            </a:pPr>
            <a:r>
              <a:rPr lang="en-US" sz="5400" dirty="0">
                <a:solidFill>
                  <a:prstClr val="black"/>
                </a:solidFill>
                <a:latin typeface="Arial Rounded MT Bold" panose="020F0704030504030204" pitchFamily="34" charset="0"/>
              </a:rPr>
              <a:t>FROM </a:t>
            </a:r>
            <a:endParaRPr lang="ur-PK" sz="5400" dirty="0">
              <a:solidFill>
                <a:prstClr val="black"/>
              </a:solidFill>
              <a:latin typeface="Arial Rounded MT Bold" panose="020F0704030504030204" pitchFamily="34" charset="0"/>
            </a:endParaRPr>
          </a:p>
          <a:p>
            <a:pPr lvl="0" algn="ctr">
              <a:defRPr/>
            </a:pPr>
            <a:r>
              <a:rPr lang="en-US" sz="5400" dirty="0">
                <a:solidFill>
                  <a:prstClr val="black"/>
                </a:solidFill>
                <a:latin typeface="Arial Rounded MT Bold" panose="020F0704030504030204" pitchFamily="34" charset="0"/>
              </a:rPr>
              <a:t>EVIL EYE </a:t>
            </a:r>
          </a:p>
        </p:txBody>
      </p:sp>
    </p:spTree>
    <p:extLst>
      <p:ext uri="{BB962C8B-B14F-4D97-AF65-F5344CB8AC3E}">
        <p14:creationId xmlns:p14="http://schemas.microsoft.com/office/powerpoint/2010/main" val="42041102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012531"/>
          </a:xfrm>
          <a:prstGeom prst="rect">
            <a:avLst/>
          </a:prstGeom>
        </p:spPr>
      </p:pic>
    </p:spTree>
    <p:extLst>
      <p:ext uri="{BB962C8B-B14F-4D97-AF65-F5344CB8AC3E}">
        <p14:creationId xmlns:p14="http://schemas.microsoft.com/office/powerpoint/2010/main" val="42504567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p:nvPicPr>
        <p:blipFill rotWithShape="1">
          <a:blip r:embed="rId4">
            <a:clrChange>
              <a:clrFrom>
                <a:srgbClr val="E5E5E5"/>
              </a:clrFrom>
              <a:clrTo>
                <a:srgbClr val="E5E5E5">
                  <a:alpha val="0"/>
                </a:srgbClr>
              </a:clrTo>
            </a:clrChange>
            <a:extLst>
              <a:ext uri="{28A0092B-C50C-407E-A947-70E740481C1C}">
                <a14:useLocalDpi xmlns:a14="http://schemas.microsoft.com/office/drawing/2010/main" val="0"/>
              </a:ext>
            </a:extLst>
          </a:blip>
          <a:srcRect l="20445" t="18572" r="19116" b="22857"/>
          <a:stretch/>
        </p:blipFill>
        <p:spPr>
          <a:xfrm>
            <a:off x="2481943" y="3641271"/>
            <a:ext cx="2888449" cy="3216729"/>
          </a:xfrm>
          <a:prstGeom prst="rect">
            <a:avLst/>
          </a:prstGeom>
        </p:spPr>
      </p:pic>
    </p:spTree>
    <p:extLst>
      <p:ext uri="{BB962C8B-B14F-4D97-AF65-F5344CB8AC3E}">
        <p14:creationId xmlns:p14="http://schemas.microsoft.com/office/powerpoint/2010/main" val="1241826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778696" y="0"/>
            <a:ext cx="5206435" cy="1670449"/>
          </a:xfrm>
          <a:prstGeom prst="rect">
            <a:avLst/>
          </a:prstGeom>
        </p:spPr>
      </p:pic>
      <p:graphicFrame>
        <p:nvGraphicFramePr>
          <p:cNvPr id="5" name="Diagram 4"/>
          <p:cNvGraphicFramePr/>
          <p:nvPr>
            <p:extLst>
              <p:ext uri="{D42A27DB-BD31-4B8C-83A1-F6EECF244321}">
                <p14:modId xmlns:p14="http://schemas.microsoft.com/office/powerpoint/2010/main" val="2644866036"/>
              </p:ext>
            </p:extLst>
          </p:nvPr>
        </p:nvGraphicFramePr>
        <p:xfrm>
          <a:off x="457200" y="1397000"/>
          <a:ext cx="8229600" cy="4927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Footer Placeholder 6"/>
          <p:cNvSpPr txBox="1">
            <a:spLocks/>
          </p:cNvSpPr>
          <p:nvPr/>
        </p:nvSpPr>
        <p:spPr bwMode="auto">
          <a:xfrm>
            <a:off x="2293257" y="6330497"/>
            <a:ext cx="3810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sz="1600" dirty="0">
                <a:latin typeface="Calibri" panose="020F0502020204030204" pitchFamily="34" charset="0"/>
              </a:rPr>
              <a:t>JI Youth (Women Wing)</a:t>
            </a:r>
          </a:p>
        </p:txBody>
      </p:sp>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67374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b="8493"/>
          <a:stretch/>
        </p:blipFill>
        <p:spPr>
          <a:xfrm>
            <a:off x="0" y="-52302"/>
            <a:ext cx="9224211" cy="6408933"/>
          </a:xfrm>
          <a:prstGeom prst="rect">
            <a:avLst/>
          </a:prstGeom>
          <a:ln>
            <a:solidFill>
              <a:schemeClr val="bg1"/>
            </a:solidFill>
          </a:ln>
        </p:spPr>
      </p:pic>
      <p:sp>
        <p:nvSpPr>
          <p:cNvPr id="4" name="Footer Placeholder 6"/>
          <p:cNvSpPr txBox="1">
            <a:spLocks/>
          </p:cNvSpPr>
          <p:nvPr/>
        </p:nvSpPr>
        <p:spPr bwMode="auto">
          <a:xfrm>
            <a:off x="2468323" y="6474106"/>
            <a:ext cx="3810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sz="1600" dirty="0">
                <a:solidFill>
                  <a:prstClr val="white"/>
                </a:solidFill>
                <a:latin typeface="Calibri" panose="020F0502020204030204" pitchFamily="34" charset="0"/>
              </a:rPr>
              <a:t>JI Youth (Women Wing)</a:t>
            </a:r>
          </a:p>
        </p:txBody>
      </p:sp>
      <p:sp>
        <p:nvSpPr>
          <p:cNvPr id="8" name="Oval 7"/>
          <p:cNvSpPr/>
          <p:nvPr/>
        </p:nvSpPr>
        <p:spPr>
          <a:xfrm>
            <a:off x="1373480" y="2592876"/>
            <a:ext cx="906258" cy="425897"/>
          </a:xfrm>
          <a:prstGeom prst="ellipse">
            <a:avLst/>
          </a:prstGeom>
          <a:solidFill>
            <a:srgbClr val="EBE4D2"/>
          </a:solidFill>
          <a:ln>
            <a:solidFill>
              <a:srgbClr val="F3E7D9"/>
            </a:solidFill>
          </a:ln>
          <a:scene3d>
            <a:camera prst="perspectiveContrasting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6594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018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30061" y="431313"/>
            <a:ext cx="8388823" cy="4779678"/>
          </a:xfrm>
          <a:prstGeom prst="rect">
            <a:avLst/>
          </a:prstGeom>
        </p:spPr>
      </p:pic>
      <p:sp>
        <p:nvSpPr>
          <p:cNvPr id="6" name="Footer Placeholder 6"/>
          <p:cNvSpPr>
            <a:spLocks noGrp="1"/>
          </p:cNvSpPr>
          <p:nvPr/>
        </p:nvSpPr>
        <p:spPr>
          <a:xfrm>
            <a:off x="1790700" y="4572000"/>
            <a:ext cx="5715000" cy="33987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5400" dirty="0">
                <a:solidFill>
                  <a:sysClr val="windowText" lastClr="000000"/>
                </a:solidFill>
                <a:latin typeface="Calibri"/>
              </a:rPr>
              <a:t>JI Youth </a:t>
            </a:r>
            <a:r>
              <a:rPr lang="en-US" sz="2800" dirty="0">
                <a:solidFill>
                  <a:sysClr val="windowText" lastClr="000000"/>
                </a:solidFill>
                <a:latin typeface="Calibri"/>
              </a:rPr>
              <a:t>(Women Wing)</a:t>
            </a:r>
          </a:p>
        </p:txBody>
      </p:sp>
    </p:spTree>
    <p:extLst>
      <p:ext uri="{BB962C8B-B14F-4D97-AF65-F5344CB8AC3E}">
        <p14:creationId xmlns:p14="http://schemas.microsoft.com/office/powerpoint/2010/main" val="312478503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9184797" cy="6842610"/>
          </a:xfrm>
          <a:prstGeom prst="rect">
            <a:avLst/>
          </a:prstGeom>
        </p:spPr>
      </p:pic>
      <p:sp>
        <p:nvSpPr>
          <p:cNvPr id="5" name="Rectangle 4"/>
          <p:cNvSpPr/>
          <p:nvPr/>
        </p:nvSpPr>
        <p:spPr>
          <a:xfrm>
            <a:off x="4317932" y="107722"/>
            <a:ext cx="184731" cy="707886"/>
          </a:xfrm>
          <a:prstGeom prst="rect">
            <a:avLst/>
          </a:prstGeom>
        </p:spPr>
        <p:txBody>
          <a:bodyPr wrap="none">
            <a:spAutoFit/>
          </a:bodyPr>
          <a:lstStyle/>
          <a:p>
            <a:pPr algn="ctr" rtl="1"/>
            <a:endParaRPr lang="en-US" sz="4000" b="1" dirty="0">
              <a:solidFill>
                <a:srgbClr val="002060"/>
              </a:solidFill>
              <a:effectLst>
                <a:outerShdw blurRad="38100" dist="38100" dir="2700000" algn="tl">
                  <a:srgbClr val="000000">
                    <a:alpha val="43137"/>
                  </a:srgbClr>
                </a:outerShdw>
              </a:effectLst>
              <a:latin typeface="Anwar" panose="02000000000000000000" pitchFamily="2" charset="-78"/>
              <a:cs typeface="Anwar" panose="02000000000000000000" pitchFamily="2" charset="-78"/>
            </a:endParaRPr>
          </a:p>
        </p:txBody>
      </p:sp>
      <p:sp>
        <p:nvSpPr>
          <p:cNvPr id="6" name="Rectangle 5"/>
          <p:cNvSpPr/>
          <p:nvPr/>
        </p:nvSpPr>
        <p:spPr>
          <a:xfrm>
            <a:off x="-152083" y="5365747"/>
            <a:ext cx="8940030" cy="923330"/>
          </a:xfrm>
          <a:prstGeom prst="rect">
            <a:avLst/>
          </a:prstGeom>
        </p:spPr>
        <p:txBody>
          <a:bodyPr wrap="square">
            <a:spAutoFit/>
          </a:bodyPr>
          <a:lstStyle/>
          <a:p>
            <a:pPr algn="ctr" rtl="1"/>
            <a:endParaRPr lang="en-US" sz="5400" b="1" dirty="0">
              <a:solidFill>
                <a:srgbClr val="FFFF00"/>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endParaRPr>
          </a:p>
        </p:txBody>
      </p:sp>
      <p:sp>
        <p:nvSpPr>
          <p:cNvPr id="2" name="TextBox 1"/>
          <p:cNvSpPr txBox="1"/>
          <p:nvPr/>
        </p:nvSpPr>
        <p:spPr>
          <a:xfrm>
            <a:off x="580292" y="6319391"/>
            <a:ext cx="2368062" cy="369332"/>
          </a:xfrm>
          <a:prstGeom prst="rect">
            <a:avLst/>
          </a:prstGeom>
          <a:noFill/>
        </p:spPr>
        <p:txBody>
          <a:bodyPr wrap="square" rtlCol="0">
            <a:spAutoFit/>
          </a:bodyPr>
          <a:lstStyle/>
          <a:p>
            <a:r>
              <a:rPr lang="ur-PK" b="1" dirty="0">
                <a:solidFill>
                  <a:srgbClr val="FFC000"/>
                </a:solidFill>
                <a:effectLst>
                  <a:outerShdw blurRad="38100" dist="38100" dir="2700000" algn="tl">
                    <a:srgbClr val="000000">
                      <a:alpha val="43137"/>
                    </a:srgbClr>
                  </a:outerShdw>
                </a:effectLst>
              </a:rPr>
              <a:t>سورہ الرحمٰن </a:t>
            </a:r>
            <a:endParaRPr lang="en-US" b="1" dirty="0">
              <a:solidFill>
                <a:srgbClr val="FFC000"/>
              </a:solidFill>
              <a:effectLst>
                <a:outerShdw blurRad="38100" dist="38100" dir="2700000" algn="tl">
                  <a:srgbClr val="000000">
                    <a:alpha val="43137"/>
                  </a:srgbClr>
                </a:outerShdw>
              </a:effectLst>
            </a:endParaRPr>
          </a:p>
        </p:txBody>
      </p:sp>
      <p:sp>
        <p:nvSpPr>
          <p:cNvPr id="7" name="Rectangle 6"/>
          <p:cNvSpPr/>
          <p:nvPr/>
        </p:nvSpPr>
        <p:spPr>
          <a:xfrm>
            <a:off x="3613814" y="6534834"/>
            <a:ext cx="1891736" cy="307777"/>
          </a:xfrm>
          <a:prstGeom prst="rect">
            <a:avLst/>
          </a:prstGeom>
        </p:spPr>
        <p:txBody>
          <a:bodyPr wrap="none">
            <a:spAutoFit/>
          </a:bodyPr>
          <a:lstStyle/>
          <a:p>
            <a:pPr algn="ctr">
              <a:spcBef>
                <a:spcPct val="0"/>
              </a:spcBef>
            </a:pPr>
            <a:r>
              <a:rPr lang="en-US" sz="1400" dirty="0">
                <a:solidFill>
                  <a:prstClr val="black"/>
                </a:solidFill>
                <a:latin typeface="Calibri" panose="020F0502020204030204" pitchFamily="34" charset="0"/>
              </a:rPr>
              <a:t>JI Youth (Women Wing)</a:t>
            </a:r>
          </a:p>
        </p:txBody>
      </p:sp>
      <p:pic>
        <p:nvPicPr>
          <p:cNvPr id="10" name="Picture 9"/>
          <p:cNvPicPr>
            <a:picLocks noChangeAspect="1"/>
          </p:cNvPicPr>
          <p:nvPr/>
        </p:nvPicPr>
        <p:blipFill>
          <a:blip r:embed="rId4"/>
          <a:stretch>
            <a:fillRect/>
          </a:stretch>
        </p:blipFill>
        <p:spPr>
          <a:xfrm>
            <a:off x="499022" y="0"/>
            <a:ext cx="8218120" cy="1229197"/>
          </a:xfrm>
          <a:prstGeom prst="rect">
            <a:avLst/>
          </a:prstGeom>
        </p:spPr>
      </p:pic>
      <p:pic>
        <p:nvPicPr>
          <p:cNvPr id="11" name="Picture 10"/>
          <p:cNvPicPr>
            <a:picLocks noChangeAspect="1"/>
          </p:cNvPicPr>
          <p:nvPr/>
        </p:nvPicPr>
        <p:blipFill>
          <a:blip r:embed="rId5"/>
          <a:stretch>
            <a:fillRect/>
          </a:stretch>
        </p:blipFill>
        <p:spPr>
          <a:xfrm>
            <a:off x="2059168" y="815608"/>
            <a:ext cx="4517528" cy="1178419"/>
          </a:xfrm>
          <a:prstGeom prst="rect">
            <a:avLst/>
          </a:prstGeom>
        </p:spPr>
      </p:pic>
      <p:pic>
        <p:nvPicPr>
          <p:cNvPr id="12" name="Picture 11"/>
          <p:cNvPicPr>
            <a:picLocks noChangeAspect="1"/>
          </p:cNvPicPr>
          <p:nvPr/>
        </p:nvPicPr>
        <p:blipFill>
          <a:blip r:embed="rId6"/>
          <a:stretch>
            <a:fillRect/>
          </a:stretch>
        </p:blipFill>
        <p:spPr>
          <a:xfrm>
            <a:off x="-17913" y="1760057"/>
            <a:ext cx="9041152" cy="1518036"/>
          </a:xfrm>
          <a:prstGeom prst="rect">
            <a:avLst/>
          </a:prstGeom>
        </p:spPr>
      </p:pic>
      <p:pic>
        <p:nvPicPr>
          <p:cNvPr id="13" name="Picture 12"/>
          <p:cNvPicPr>
            <a:picLocks noChangeAspect="1"/>
          </p:cNvPicPr>
          <p:nvPr/>
        </p:nvPicPr>
        <p:blipFill>
          <a:blip r:embed="rId7"/>
          <a:stretch>
            <a:fillRect/>
          </a:stretch>
        </p:blipFill>
        <p:spPr>
          <a:xfrm>
            <a:off x="-179471" y="2859430"/>
            <a:ext cx="9364268" cy="1518036"/>
          </a:xfrm>
          <a:prstGeom prst="rect">
            <a:avLst/>
          </a:prstGeom>
        </p:spPr>
      </p:pic>
      <p:pic>
        <p:nvPicPr>
          <p:cNvPr id="14" name="Picture 13"/>
          <p:cNvPicPr>
            <a:picLocks noChangeAspect="1"/>
          </p:cNvPicPr>
          <p:nvPr/>
        </p:nvPicPr>
        <p:blipFill>
          <a:blip r:embed="rId8"/>
          <a:stretch>
            <a:fillRect/>
          </a:stretch>
        </p:blipFill>
        <p:spPr>
          <a:xfrm>
            <a:off x="-89772" y="3724833"/>
            <a:ext cx="9345978" cy="1518036"/>
          </a:xfrm>
          <a:prstGeom prst="rect">
            <a:avLst/>
          </a:prstGeom>
        </p:spPr>
      </p:pic>
      <p:pic>
        <p:nvPicPr>
          <p:cNvPr id="15" name="Picture 14"/>
          <p:cNvPicPr>
            <a:picLocks noChangeAspect="1"/>
          </p:cNvPicPr>
          <p:nvPr/>
        </p:nvPicPr>
        <p:blipFill>
          <a:blip r:embed="rId9"/>
          <a:stretch>
            <a:fillRect/>
          </a:stretch>
        </p:blipFill>
        <p:spPr>
          <a:xfrm>
            <a:off x="312734" y="4729608"/>
            <a:ext cx="7821846" cy="1518036"/>
          </a:xfrm>
          <a:prstGeom prst="rect">
            <a:avLst/>
          </a:prstGeom>
        </p:spPr>
      </p:pic>
    </p:spTree>
    <p:extLst>
      <p:ext uri="{BB962C8B-B14F-4D97-AF65-F5344CB8AC3E}">
        <p14:creationId xmlns:p14="http://schemas.microsoft.com/office/powerpoint/2010/main" val="412086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par>
                                <p:cTn id="11" presetID="14" presetClass="entr" presetSubtype="1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par>
                                <p:cTn id="14" presetID="14" presetClass="entr" presetSubtype="1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randombar(horizontal)">
                                      <p:cBhvr>
                                        <p:cTn id="16" dur="500"/>
                                        <p:tgtEl>
                                          <p:spTgt spid="15"/>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85" y="490916"/>
            <a:ext cx="9231086" cy="5635020"/>
          </a:xfrm>
          <a:prstGeom prst="rect">
            <a:avLst/>
          </a:prstGeom>
        </p:spPr>
      </p:pic>
      <p:sp>
        <p:nvSpPr>
          <p:cNvPr id="4" name="Rectangle 3"/>
          <p:cNvSpPr/>
          <p:nvPr/>
        </p:nvSpPr>
        <p:spPr>
          <a:xfrm>
            <a:off x="3675691" y="6489000"/>
            <a:ext cx="2132442" cy="338554"/>
          </a:xfrm>
          <a:prstGeom prst="rect">
            <a:avLst/>
          </a:prstGeom>
        </p:spPr>
        <p:txBody>
          <a:bodyPr wrap="none">
            <a:spAutoFit/>
          </a:bodyPr>
          <a:lstStyle/>
          <a:p>
            <a:pPr lvl="0" algn="ctr">
              <a:spcBef>
                <a:spcPct val="0"/>
              </a:spcBef>
            </a:pPr>
            <a:r>
              <a:rPr lang="en-US" sz="1600" dirty="0">
                <a:solidFill>
                  <a:prstClr val="black"/>
                </a:solidFill>
                <a:latin typeface="Calibri" panose="020F0502020204030204" pitchFamily="34" charset="0"/>
              </a:rPr>
              <a:t>JI Youth (Women Wing)</a:t>
            </a:r>
          </a:p>
        </p:txBody>
      </p:sp>
      <p:pic>
        <p:nvPicPr>
          <p:cNvPr id="6" name="Picture 5"/>
          <p:cNvPicPr>
            <a:picLocks noChangeAspect="1"/>
          </p:cNvPicPr>
          <p:nvPr/>
        </p:nvPicPr>
        <p:blipFill>
          <a:blip r:embed="rId4"/>
          <a:stretch>
            <a:fillRect/>
          </a:stretch>
        </p:blipFill>
        <p:spPr>
          <a:xfrm>
            <a:off x="-68994" y="816656"/>
            <a:ext cx="6005080" cy="1670449"/>
          </a:xfrm>
          <a:prstGeom prst="rect">
            <a:avLst/>
          </a:prstGeom>
        </p:spPr>
      </p:pic>
      <p:pic>
        <p:nvPicPr>
          <p:cNvPr id="7" name="Picture 6"/>
          <p:cNvPicPr>
            <a:picLocks noChangeAspect="1"/>
          </p:cNvPicPr>
          <p:nvPr/>
        </p:nvPicPr>
        <p:blipFill>
          <a:blip r:embed="rId5"/>
          <a:stretch>
            <a:fillRect/>
          </a:stretch>
        </p:blipFill>
        <p:spPr>
          <a:xfrm>
            <a:off x="607720" y="2386946"/>
            <a:ext cx="4651651" cy="1670449"/>
          </a:xfrm>
          <a:prstGeom prst="rect">
            <a:avLst/>
          </a:prstGeom>
        </p:spPr>
      </p:pic>
    </p:spTree>
    <p:extLst>
      <p:ext uri="{BB962C8B-B14F-4D97-AF65-F5344CB8AC3E}">
        <p14:creationId xmlns:p14="http://schemas.microsoft.com/office/powerpoint/2010/main" val="2847472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858000"/>
          </a:xfrm>
          <a:prstGeom prst="rect">
            <a:avLst/>
          </a:prstGeom>
        </p:spPr>
      </p:pic>
      <p:pic>
        <p:nvPicPr>
          <p:cNvPr id="3" name="Picture 2"/>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0023" y="2296016"/>
            <a:ext cx="6059169" cy="16258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p:cNvSpPr/>
          <p:nvPr/>
        </p:nvSpPr>
        <p:spPr>
          <a:xfrm>
            <a:off x="3164533" y="6217909"/>
            <a:ext cx="2132442" cy="338554"/>
          </a:xfrm>
          <a:prstGeom prst="rect">
            <a:avLst/>
          </a:prstGeom>
        </p:spPr>
        <p:txBody>
          <a:bodyPr wrap="none">
            <a:spAutoFit/>
          </a:bodyPr>
          <a:lstStyle/>
          <a:p>
            <a:pPr algn="ctr">
              <a:spcBef>
                <a:spcPct val="0"/>
              </a:spcBef>
            </a:pPr>
            <a:r>
              <a:rPr lang="en-US" sz="1600" dirty="0">
                <a:solidFill>
                  <a:schemeClr val="bg1"/>
                </a:solidFill>
                <a:latin typeface="Calibri" panose="020F0502020204030204" pitchFamily="34" charset="0"/>
              </a:rPr>
              <a:t>JI Youth (Women Wing)</a:t>
            </a:r>
          </a:p>
        </p:txBody>
      </p:sp>
    </p:spTree>
    <p:extLst>
      <p:ext uri="{BB962C8B-B14F-4D97-AF65-F5344CB8AC3E}">
        <p14:creationId xmlns:p14="http://schemas.microsoft.com/office/powerpoint/2010/main" val="291520979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9668" y="4967467"/>
            <a:ext cx="4384332" cy="1849077"/>
          </a:xfrm>
          <a:prstGeom prst="rect">
            <a:avLst/>
          </a:prstGeom>
        </p:spPr>
      </p:pic>
      <p:sp>
        <p:nvSpPr>
          <p:cNvPr id="2" name="Title 1"/>
          <p:cNvSpPr>
            <a:spLocks noGrp="1"/>
          </p:cNvSpPr>
          <p:nvPr>
            <p:ph type="title"/>
          </p:nvPr>
        </p:nvSpPr>
        <p:spPr/>
        <p:txBody>
          <a:bodyPr/>
          <a:lstStyle/>
          <a:p>
            <a:endParaRPr lang="en-US" dirty="0"/>
          </a:p>
        </p:txBody>
      </p:sp>
      <p:pic>
        <p:nvPicPr>
          <p:cNvPr id="9" name="Content Placeholder 8"/>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28341"/>
            <a:ext cx="9144000" cy="4995809"/>
          </a:xfrm>
        </p:spPr>
      </p:pic>
      <p:sp>
        <p:nvSpPr>
          <p:cNvPr id="6" name="Rectangle 5"/>
          <p:cNvSpPr/>
          <p:nvPr/>
        </p:nvSpPr>
        <p:spPr>
          <a:xfrm>
            <a:off x="355458" y="201920"/>
            <a:ext cx="7653647" cy="923330"/>
          </a:xfrm>
          <a:prstGeom prst="rect">
            <a:avLst/>
          </a:prstGeom>
          <a:scene3d>
            <a:camera prst="orthographicFront"/>
            <a:lightRig rig="threePt" dir="t"/>
          </a:scene3d>
          <a:sp3d>
            <a:bevelT w="19050" h="69850"/>
            <a:bevelB w="57150"/>
          </a:sp3d>
        </p:spPr>
        <p:txBody>
          <a:bodyPr wrap="square">
            <a:spAutoFit/>
            <a:sp3d>
              <a:bevelB w="50800" h="38100" prst="riblet"/>
            </a:sp3d>
          </a:bodyPr>
          <a:lstStyle/>
          <a:p>
            <a:pPr algn="ctr" rtl="1"/>
            <a:endParaRPr lang="en-US" sz="5400" dirty="0">
              <a:effectLst>
                <a:glow rad="76200">
                  <a:srgbClr val="FFFF00">
                    <a:alpha val="40000"/>
                  </a:srgbClr>
                </a:glow>
                <a:outerShdw blurRad="38100" dist="38100" dir="2700000" algn="tl">
                  <a:srgbClr val="000000">
                    <a:alpha val="43137"/>
                  </a:srgbClr>
                </a:outerShdw>
              </a:effectLst>
              <a:latin typeface="Anwar" panose="02000000000000000000" pitchFamily="2" charset="-78"/>
              <a:cs typeface="Anwar" panose="02000000000000000000" pitchFamily="2" charset="-78"/>
            </a:endParaRPr>
          </a:p>
        </p:txBody>
      </p:sp>
      <p:sp>
        <p:nvSpPr>
          <p:cNvPr id="7" name="Rectangle 6"/>
          <p:cNvSpPr/>
          <p:nvPr/>
        </p:nvSpPr>
        <p:spPr>
          <a:xfrm rot="21134771">
            <a:off x="912441" y="2508427"/>
            <a:ext cx="5779872" cy="923330"/>
          </a:xfrm>
          <a:prstGeom prst="rect">
            <a:avLst/>
          </a:prstGeom>
        </p:spPr>
        <p:txBody>
          <a:bodyPr wrap="square">
            <a:spAutoFit/>
          </a:bodyPr>
          <a:lstStyle/>
          <a:p>
            <a:pPr lvl="0" algn="ctr" rtl="1"/>
            <a:endParaRPr lang="en-US" sz="5400" dirty="0">
              <a:solidFill>
                <a:srgbClr val="000000"/>
              </a:solidFill>
              <a:effectLst>
                <a:outerShdw blurRad="38100" dist="38100" dir="2700000" algn="tl">
                  <a:srgbClr val="000000">
                    <a:alpha val="43137"/>
                  </a:srgbClr>
                </a:outerShdw>
              </a:effectLst>
              <a:latin typeface="Anwar" panose="02000000000000000000" pitchFamily="2" charset="-78"/>
              <a:cs typeface="Anwar" panose="02000000000000000000" pitchFamily="2" charset="-78"/>
            </a:endParaRPr>
          </a:p>
        </p:txBody>
      </p:sp>
      <p:sp>
        <p:nvSpPr>
          <p:cNvPr id="8" name="Rectangle 7"/>
          <p:cNvSpPr/>
          <p:nvPr/>
        </p:nvSpPr>
        <p:spPr>
          <a:xfrm>
            <a:off x="3391479" y="6915589"/>
            <a:ext cx="2132442" cy="338554"/>
          </a:xfrm>
          <a:prstGeom prst="rect">
            <a:avLst/>
          </a:prstGeom>
        </p:spPr>
        <p:txBody>
          <a:bodyPr wrap="none">
            <a:spAutoFit/>
          </a:bodyPr>
          <a:lstStyle/>
          <a:p>
            <a:pPr algn="ctr">
              <a:spcBef>
                <a:spcPct val="0"/>
              </a:spcBef>
            </a:pPr>
            <a:r>
              <a:rPr lang="en-US" sz="1600" dirty="0">
                <a:solidFill>
                  <a:prstClr val="black"/>
                </a:solidFill>
                <a:latin typeface="Calibri" panose="020F0502020204030204" pitchFamily="34" charset="0"/>
              </a:rPr>
              <a:t>JI Youth (Women Wing)</a:t>
            </a:r>
          </a:p>
        </p:txBody>
      </p:sp>
      <p:pic>
        <p:nvPicPr>
          <p:cNvPr id="5" name="Picture 4"/>
          <p:cNvPicPr>
            <a:picLocks noChangeAspect="1"/>
          </p:cNvPicPr>
          <p:nvPr/>
        </p:nvPicPr>
        <p:blipFill>
          <a:blip r:embed="rId5"/>
          <a:stretch>
            <a:fillRect/>
          </a:stretch>
        </p:blipFill>
        <p:spPr>
          <a:xfrm>
            <a:off x="1011600" y="994496"/>
            <a:ext cx="6316003" cy="1518036"/>
          </a:xfrm>
          <a:prstGeom prst="rect">
            <a:avLst/>
          </a:prstGeom>
          <a:effectLst>
            <a:glow rad="38100">
              <a:srgbClr val="82B068"/>
            </a:glow>
          </a:effectLst>
        </p:spPr>
      </p:pic>
      <p:pic>
        <p:nvPicPr>
          <p:cNvPr id="16" name="Picture 15"/>
          <p:cNvPicPr>
            <a:picLocks noChangeAspect="1"/>
          </p:cNvPicPr>
          <p:nvPr/>
        </p:nvPicPr>
        <p:blipFill>
          <a:blip r:embed="rId6"/>
          <a:stretch>
            <a:fillRect/>
          </a:stretch>
        </p:blipFill>
        <p:spPr>
          <a:xfrm>
            <a:off x="207344" y="-106405"/>
            <a:ext cx="7949873" cy="1639966"/>
          </a:xfrm>
          <a:prstGeom prst="rect">
            <a:avLst/>
          </a:prstGeom>
        </p:spPr>
      </p:pic>
      <p:pic>
        <p:nvPicPr>
          <p:cNvPr id="17" name="Picture 16"/>
          <p:cNvPicPr>
            <a:picLocks noChangeAspect="1"/>
          </p:cNvPicPr>
          <p:nvPr/>
        </p:nvPicPr>
        <p:blipFill>
          <a:blip r:embed="rId7"/>
          <a:stretch>
            <a:fillRect/>
          </a:stretch>
        </p:blipFill>
        <p:spPr>
          <a:xfrm>
            <a:off x="2414810" y="2334603"/>
            <a:ext cx="4864425" cy="1270978"/>
          </a:xfrm>
          <a:prstGeom prst="rect">
            <a:avLst/>
          </a:prstGeom>
        </p:spPr>
      </p:pic>
      <p:pic>
        <p:nvPicPr>
          <p:cNvPr id="18" name="Picture 17"/>
          <p:cNvPicPr>
            <a:picLocks noChangeAspect="1"/>
          </p:cNvPicPr>
          <p:nvPr/>
        </p:nvPicPr>
        <p:blipFill>
          <a:blip r:embed="rId8"/>
          <a:stretch>
            <a:fillRect/>
          </a:stretch>
        </p:blipFill>
        <p:spPr>
          <a:xfrm>
            <a:off x="1113208" y="3229380"/>
            <a:ext cx="6895897" cy="1191588"/>
          </a:xfrm>
          <a:prstGeom prst="rect">
            <a:avLst/>
          </a:prstGeom>
        </p:spPr>
      </p:pic>
      <p:pic>
        <p:nvPicPr>
          <p:cNvPr id="19" name="Picture 18"/>
          <p:cNvPicPr>
            <a:picLocks noChangeAspect="1"/>
          </p:cNvPicPr>
          <p:nvPr/>
        </p:nvPicPr>
        <p:blipFill>
          <a:blip r:embed="rId9"/>
          <a:stretch>
            <a:fillRect/>
          </a:stretch>
        </p:blipFill>
        <p:spPr>
          <a:xfrm>
            <a:off x="2739287" y="4175474"/>
            <a:ext cx="3691552" cy="1186060"/>
          </a:xfrm>
          <a:prstGeom prst="rect">
            <a:avLst/>
          </a:prstGeom>
        </p:spPr>
      </p:pic>
      <p:pic>
        <p:nvPicPr>
          <p:cNvPr id="21" name="Picture 20"/>
          <p:cNvPicPr>
            <a:picLocks noChangeAspect="1"/>
          </p:cNvPicPr>
          <p:nvPr/>
        </p:nvPicPr>
        <p:blipFill rotWithShape="1">
          <a:blip r:embed="rId10">
            <a:extLst>
              <a:ext uri="{28A0092B-C50C-407E-A947-70E740481C1C}">
                <a14:useLocalDpi xmlns:a14="http://schemas.microsoft.com/office/drawing/2010/main" val="0"/>
              </a:ext>
            </a:extLst>
          </a:blip>
          <a:srcRect l="-4201" t="53942" r="4201" b="-731"/>
          <a:stretch/>
        </p:blipFill>
        <p:spPr>
          <a:xfrm>
            <a:off x="-212942" y="4967468"/>
            <a:ext cx="5036889" cy="19170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000"/>
                                        <p:tgtEl>
                                          <p:spTgt spid="19"/>
                                        </p:tgtEl>
                                      </p:cBhvr>
                                    </p:animEffect>
                                    <p:anim calcmode="lin" valueType="num">
                                      <p:cBhvr>
                                        <p:cTn id="32" dur="1000" fill="hold"/>
                                        <p:tgtEl>
                                          <p:spTgt spid="19"/>
                                        </p:tgtEl>
                                        <p:attrNameLst>
                                          <p:attrName>ppt_x</p:attrName>
                                        </p:attrNameLst>
                                      </p:cBhvr>
                                      <p:tavLst>
                                        <p:tav tm="0">
                                          <p:val>
                                            <p:strVal val="#ppt_x"/>
                                          </p:val>
                                        </p:tav>
                                        <p:tav tm="100000">
                                          <p:val>
                                            <p:strVal val="#ppt_x"/>
                                          </p:val>
                                        </p:tav>
                                      </p:tavLst>
                                    </p:anim>
                                    <p:anim calcmode="lin" valueType="num">
                                      <p:cBhvr>
                                        <p:cTn id="3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9176301" cy="6858000"/>
          </a:xfrm>
          <a:prstGeom prst="rect">
            <a:avLst/>
          </a:prstGeom>
        </p:spPr>
      </p:pic>
      <p:sp>
        <p:nvSpPr>
          <p:cNvPr id="4" name="Rectangle 3"/>
          <p:cNvSpPr/>
          <p:nvPr/>
        </p:nvSpPr>
        <p:spPr>
          <a:xfrm>
            <a:off x="3762917" y="6165503"/>
            <a:ext cx="1912703" cy="307777"/>
          </a:xfrm>
          <a:prstGeom prst="rect">
            <a:avLst/>
          </a:prstGeom>
        </p:spPr>
        <p:txBody>
          <a:bodyPr wrap="none">
            <a:spAutoFit/>
          </a:bodyPr>
          <a:lstStyle/>
          <a:p>
            <a:pPr algn="ctr">
              <a:spcBef>
                <a:spcPct val="0"/>
              </a:spcBef>
              <a:defRPr/>
            </a:pPr>
            <a:r>
              <a:rPr lang="en-US" sz="1400" kern="0" dirty="0">
                <a:solidFill>
                  <a:prstClr val="black"/>
                </a:solidFill>
              </a:rPr>
              <a:t>JI Youth (Women Wing)</a:t>
            </a:r>
          </a:p>
        </p:txBody>
      </p:sp>
    </p:spTree>
    <p:extLst>
      <p:ext uri="{BB962C8B-B14F-4D97-AF65-F5344CB8AC3E}">
        <p14:creationId xmlns:p14="http://schemas.microsoft.com/office/powerpoint/2010/main" val="26616397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33610"/>
          <a:stretch/>
        </p:blipFill>
        <p:spPr>
          <a:xfrm>
            <a:off x="141298" y="4271073"/>
            <a:ext cx="3255042" cy="258692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5715" y="4271074"/>
            <a:ext cx="3090292" cy="258692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083" y="-4590"/>
            <a:ext cx="6208351" cy="2593008"/>
          </a:xfrm>
          <a:prstGeom prst="rect">
            <a:avLst/>
          </a:prstGeom>
        </p:spPr>
      </p:pic>
      <p:pic>
        <p:nvPicPr>
          <p:cNvPr id="10" name="Picture 9"/>
          <p:cNvPicPr>
            <a:picLocks noChangeAspect="1"/>
          </p:cNvPicPr>
          <p:nvPr/>
        </p:nvPicPr>
        <p:blipFill>
          <a:blip r:embed="rId6"/>
          <a:stretch>
            <a:fillRect/>
          </a:stretch>
        </p:blipFill>
        <p:spPr>
          <a:xfrm>
            <a:off x="6312162" y="6265116"/>
            <a:ext cx="1188823" cy="493819"/>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09207" y="2588417"/>
            <a:ext cx="3574267" cy="1682655"/>
          </a:xfrm>
          <a:prstGeom prst="rect">
            <a:avLst/>
          </a:prstGeom>
        </p:spPr>
      </p:pic>
      <p:pic>
        <p:nvPicPr>
          <p:cNvPr id="13" name="Picture 12"/>
          <p:cNvPicPr>
            <a:picLocks noChangeAspect="1"/>
          </p:cNvPicPr>
          <p:nvPr/>
        </p:nvPicPr>
        <p:blipFill rotWithShape="1">
          <a:blip r:embed="rId8"/>
          <a:srcRect l="8441" r="7435"/>
          <a:stretch/>
        </p:blipFill>
        <p:spPr>
          <a:xfrm>
            <a:off x="6333845" y="0"/>
            <a:ext cx="2810155" cy="1038183"/>
          </a:xfrm>
          <a:prstGeom prst="rect">
            <a:avLst/>
          </a:prstGeom>
        </p:spPr>
      </p:pic>
      <p:pic>
        <p:nvPicPr>
          <p:cNvPr id="14" name="Picture 13"/>
          <p:cNvPicPr>
            <a:picLocks noChangeAspect="1"/>
          </p:cNvPicPr>
          <p:nvPr/>
        </p:nvPicPr>
        <p:blipFill rotWithShape="1">
          <a:blip r:embed="rId9"/>
          <a:srcRect l="10711" r="11657"/>
          <a:stretch/>
        </p:blipFill>
        <p:spPr>
          <a:xfrm>
            <a:off x="6589514" y="783655"/>
            <a:ext cx="2321899" cy="1197590"/>
          </a:xfrm>
          <a:prstGeom prst="rect">
            <a:avLst/>
          </a:prstGeom>
        </p:spPr>
      </p:pic>
      <p:pic>
        <p:nvPicPr>
          <p:cNvPr id="15" name="Picture 14"/>
          <p:cNvPicPr>
            <a:picLocks noChangeAspect="1"/>
          </p:cNvPicPr>
          <p:nvPr/>
        </p:nvPicPr>
        <p:blipFill rotWithShape="1">
          <a:blip r:embed="rId10"/>
          <a:srcRect l="13339" r="9938"/>
          <a:stretch/>
        </p:blipFill>
        <p:spPr>
          <a:xfrm>
            <a:off x="6504740" y="1780799"/>
            <a:ext cx="2521132" cy="1176630"/>
          </a:xfrm>
          <a:prstGeom prst="rect">
            <a:avLst/>
          </a:prstGeom>
        </p:spPr>
      </p:pic>
      <p:pic>
        <p:nvPicPr>
          <p:cNvPr id="16" name="Picture 15"/>
          <p:cNvPicPr>
            <a:picLocks noChangeAspect="1"/>
          </p:cNvPicPr>
          <p:nvPr/>
        </p:nvPicPr>
        <p:blipFill rotWithShape="1">
          <a:blip r:embed="rId11"/>
          <a:srcRect l="6410" r="6188"/>
          <a:stretch/>
        </p:blipFill>
        <p:spPr>
          <a:xfrm>
            <a:off x="5154325" y="3009201"/>
            <a:ext cx="3989675" cy="1036466"/>
          </a:xfrm>
          <a:prstGeom prst="rect">
            <a:avLst/>
          </a:prstGeom>
        </p:spPr>
      </p:pic>
      <p:pic>
        <p:nvPicPr>
          <p:cNvPr id="17" name="Picture 16"/>
          <p:cNvPicPr>
            <a:picLocks noChangeAspect="1"/>
          </p:cNvPicPr>
          <p:nvPr/>
        </p:nvPicPr>
        <p:blipFill>
          <a:blip r:embed="rId12"/>
          <a:stretch>
            <a:fillRect/>
          </a:stretch>
        </p:blipFill>
        <p:spPr>
          <a:xfrm>
            <a:off x="6088158" y="3791124"/>
            <a:ext cx="2820856" cy="1086677"/>
          </a:xfrm>
          <a:prstGeom prst="rect">
            <a:avLst/>
          </a:prstGeom>
        </p:spPr>
      </p:pic>
      <p:pic>
        <p:nvPicPr>
          <p:cNvPr id="18" name="Picture 17"/>
          <p:cNvPicPr>
            <a:picLocks noChangeAspect="1"/>
          </p:cNvPicPr>
          <p:nvPr/>
        </p:nvPicPr>
        <p:blipFill>
          <a:blip r:embed="rId13"/>
          <a:stretch>
            <a:fillRect/>
          </a:stretch>
        </p:blipFill>
        <p:spPr>
          <a:xfrm>
            <a:off x="6088158" y="4711483"/>
            <a:ext cx="2823255" cy="954270"/>
          </a:xfrm>
          <a:prstGeom prst="rect">
            <a:avLst/>
          </a:prstGeom>
        </p:spPr>
      </p:pic>
      <p:pic>
        <p:nvPicPr>
          <p:cNvPr id="19" name="Picture 18"/>
          <p:cNvPicPr>
            <a:picLocks noChangeAspect="1"/>
          </p:cNvPicPr>
          <p:nvPr/>
        </p:nvPicPr>
        <p:blipFill>
          <a:blip r:embed="rId14"/>
          <a:stretch>
            <a:fillRect/>
          </a:stretch>
        </p:blipFill>
        <p:spPr>
          <a:xfrm>
            <a:off x="6200750" y="5551702"/>
            <a:ext cx="2341057" cy="957254"/>
          </a:xfrm>
          <a:prstGeom prst="rect">
            <a:avLst/>
          </a:prstGeom>
        </p:spPr>
      </p:pic>
    </p:spTree>
    <p:extLst>
      <p:ext uri="{BB962C8B-B14F-4D97-AF65-F5344CB8AC3E}">
        <p14:creationId xmlns:p14="http://schemas.microsoft.com/office/powerpoint/2010/main" val="2028405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par>
                                <p:cTn id="11" presetID="16" presetClass="entr" presetSubtype="21"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par>
                                <p:cTn id="14" presetID="16" presetClass="entr" presetSubtype="21"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inVertical)">
                                      <p:cBhvr>
                                        <p:cTn id="21" dur="500"/>
                                        <p:tgtEl>
                                          <p:spTgt spid="16"/>
                                        </p:tgtEl>
                                      </p:cBhvr>
                                    </p:animEffect>
                                  </p:childTnLst>
                                </p:cTn>
                              </p:par>
                              <p:par>
                                <p:cTn id="22" presetID="16" presetClass="entr" presetSubtype="21"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1000"/>
                                        <p:tgtEl>
                                          <p:spTgt spid="19"/>
                                        </p:tgtEl>
                                      </p:cBhvr>
                                    </p:animEffect>
                                    <p:anim calcmode="lin" valueType="num">
                                      <p:cBhvr>
                                        <p:cTn id="35" dur="1000" fill="hold"/>
                                        <p:tgtEl>
                                          <p:spTgt spid="19"/>
                                        </p:tgtEl>
                                        <p:attrNameLst>
                                          <p:attrName>ppt_x</p:attrName>
                                        </p:attrNameLst>
                                      </p:cBhvr>
                                      <p:tavLst>
                                        <p:tav tm="0">
                                          <p:val>
                                            <p:strVal val="#ppt_x"/>
                                          </p:val>
                                        </p:tav>
                                        <p:tav tm="100000">
                                          <p:val>
                                            <p:strVal val="#ppt_x"/>
                                          </p:val>
                                        </p:tav>
                                      </p:tavLst>
                                    </p:anim>
                                    <p:anim calcmode="lin" valueType="num">
                                      <p:cBhvr>
                                        <p:cTn id="36" dur="1000" fill="hold"/>
                                        <p:tgtEl>
                                          <p:spTgt spid="19"/>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1000"/>
                                        <p:tgtEl>
                                          <p:spTgt spid="18"/>
                                        </p:tgtEl>
                                      </p:cBhvr>
                                    </p:animEffect>
                                    <p:anim calcmode="lin" valueType="num">
                                      <p:cBhvr>
                                        <p:cTn id="40" dur="1000" fill="hold"/>
                                        <p:tgtEl>
                                          <p:spTgt spid="18"/>
                                        </p:tgtEl>
                                        <p:attrNameLst>
                                          <p:attrName>ppt_x</p:attrName>
                                        </p:attrNameLst>
                                      </p:cBhvr>
                                      <p:tavLst>
                                        <p:tav tm="0">
                                          <p:val>
                                            <p:strVal val="#ppt_x"/>
                                          </p:val>
                                        </p:tav>
                                        <p:tav tm="100000">
                                          <p:val>
                                            <p:strVal val="#ppt_x"/>
                                          </p:val>
                                        </p:tav>
                                      </p:tavLst>
                                    </p:anim>
                                    <p:anim calcmode="lin" valueType="num">
                                      <p:cBhvr>
                                        <p:cTn id="41" dur="1000" fill="hold"/>
                                        <p:tgtEl>
                                          <p:spTgt spid="18"/>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1000"/>
                                        <p:tgtEl>
                                          <p:spTgt spid="17"/>
                                        </p:tgtEl>
                                      </p:cBhvr>
                                    </p:animEffect>
                                    <p:anim calcmode="lin" valueType="num">
                                      <p:cBhvr>
                                        <p:cTn id="45" dur="1000" fill="hold"/>
                                        <p:tgtEl>
                                          <p:spTgt spid="17"/>
                                        </p:tgtEl>
                                        <p:attrNameLst>
                                          <p:attrName>ppt_x</p:attrName>
                                        </p:attrNameLst>
                                      </p:cBhvr>
                                      <p:tavLst>
                                        <p:tav tm="0">
                                          <p:val>
                                            <p:strVal val="#ppt_x"/>
                                          </p:val>
                                        </p:tav>
                                        <p:tav tm="100000">
                                          <p:val>
                                            <p:strVal val="#ppt_x"/>
                                          </p:val>
                                        </p:tav>
                                      </p:tavLst>
                                    </p:anim>
                                    <p:anim calcmode="lin" valueType="num">
                                      <p:cBhvr>
                                        <p:cTn id="46" dur="1000" fill="hold"/>
                                        <p:tgtEl>
                                          <p:spTgt spid="17"/>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fade">
                                      <p:cBhvr>
                                        <p:cTn id="54" dur="1000"/>
                                        <p:tgtEl>
                                          <p:spTgt spid="3"/>
                                        </p:tgtEl>
                                      </p:cBhvr>
                                    </p:animEffect>
                                    <p:anim calcmode="lin" valueType="num">
                                      <p:cBhvr>
                                        <p:cTn id="55" dur="1000" fill="hold"/>
                                        <p:tgtEl>
                                          <p:spTgt spid="3"/>
                                        </p:tgtEl>
                                        <p:attrNameLst>
                                          <p:attrName>ppt_x</p:attrName>
                                        </p:attrNameLst>
                                      </p:cBhvr>
                                      <p:tavLst>
                                        <p:tav tm="0">
                                          <p:val>
                                            <p:strVal val="#ppt_x"/>
                                          </p:val>
                                        </p:tav>
                                        <p:tav tm="100000">
                                          <p:val>
                                            <p:strVal val="#ppt_x"/>
                                          </p:val>
                                        </p:tav>
                                      </p:tavLst>
                                    </p:anim>
                                    <p:anim calcmode="lin" valueType="num">
                                      <p:cBhvr>
                                        <p:cTn id="5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4078879"/>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2719"/>
          <a:stretch/>
        </p:blipFill>
        <p:spPr>
          <a:xfrm>
            <a:off x="0" y="3670126"/>
            <a:ext cx="4598125" cy="3187874"/>
          </a:xfrm>
          <a:prstGeom prst="rect">
            <a:avLst/>
          </a:prstGeom>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14592" r="14163" b="5581"/>
          <a:stretch/>
        </p:blipFill>
        <p:spPr>
          <a:xfrm>
            <a:off x="4572000" y="3581014"/>
            <a:ext cx="4572000" cy="3276986"/>
          </a:xfrm>
          <a:prstGeom prst="rect">
            <a:avLst/>
          </a:prstGeom>
        </p:spPr>
      </p:pic>
    </p:spTree>
    <p:extLst>
      <p:ext uri="{BB962C8B-B14F-4D97-AF65-F5344CB8AC3E}">
        <p14:creationId xmlns:p14="http://schemas.microsoft.com/office/powerpoint/2010/main" val="1594814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7032"/>
          <a:stretch/>
        </p:blipFill>
        <p:spPr>
          <a:xfrm>
            <a:off x="-130559" y="467827"/>
            <a:ext cx="9106919" cy="6858000"/>
          </a:xfrm>
          <a:prstGeom prst="rect">
            <a:avLst/>
          </a:prstGeom>
        </p:spPr>
      </p:pic>
      <p:sp>
        <p:nvSpPr>
          <p:cNvPr id="5" name="Rectangle 4"/>
          <p:cNvSpPr/>
          <p:nvPr/>
        </p:nvSpPr>
        <p:spPr>
          <a:xfrm rot="20628993">
            <a:off x="7138114" y="5861031"/>
            <a:ext cx="184731" cy="307777"/>
          </a:xfrm>
          <a:prstGeom prst="rect">
            <a:avLst/>
          </a:prstGeom>
        </p:spPr>
        <p:txBody>
          <a:bodyPr wrap="none">
            <a:spAutoFit/>
          </a:bodyPr>
          <a:lstStyle/>
          <a:p>
            <a:endParaRPr lang="en-US" sz="1400" dirty="0">
              <a:solidFill>
                <a:prstClr val="white"/>
              </a:solidFill>
              <a:latin typeface="Bradley Hand ITC" panose="03070402050302030203" pitchFamily="66" charset="0"/>
            </a:endParaRPr>
          </a:p>
        </p:txBody>
      </p:sp>
      <p:sp>
        <p:nvSpPr>
          <p:cNvPr id="7" name="Rectangle 6"/>
          <p:cNvSpPr/>
          <p:nvPr/>
        </p:nvSpPr>
        <p:spPr>
          <a:xfrm rot="20576028">
            <a:off x="1752315" y="617081"/>
            <a:ext cx="5378253" cy="2068259"/>
          </a:xfrm>
          <a:prstGeom prst="rect">
            <a:avLst/>
          </a:prstGeom>
        </p:spPr>
        <p:txBody>
          <a:bodyPr wrap="square">
            <a:spAutoFit/>
          </a:bodyPr>
          <a:lstStyle/>
          <a:p>
            <a:pPr marL="685800" algn="ctr" rtl="1">
              <a:lnSpc>
                <a:spcPct val="107000"/>
              </a:lnSpc>
            </a:pPr>
            <a:r>
              <a:rPr lang="ar-SA" sz="6000" dirty="0" smtClean="0">
                <a:solidFill>
                  <a:prstClr val="white"/>
                </a:solidFill>
                <a:ea typeface="Calibri" panose="020F0502020204030204" pitchFamily="34" charset="0"/>
                <a:cs typeface="Jameel Noori Nastaleeq" panose="02000503000000020004" pitchFamily="2" charset="-78"/>
              </a:rPr>
              <a:t>حجاب </a:t>
            </a:r>
            <a:r>
              <a:rPr lang="ur-PK" sz="6000" dirty="0" smtClean="0">
                <a:solidFill>
                  <a:prstClr val="white"/>
                </a:solidFill>
                <a:ea typeface="Calibri" panose="020F0502020204030204" pitchFamily="34" charset="0"/>
                <a:cs typeface="Jameel Noori Nastaleeq" panose="02000503000000020004" pitchFamily="2" charset="-78"/>
              </a:rPr>
              <a:t>مسلمان خاتون کی </a:t>
            </a:r>
            <a:r>
              <a:rPr lang="ar-SA" sz="6000" dirty="0" smtClean="0">
                <a:solidFill>
                  <a:prstClr val="white"/>
                </a:solidFill>
                <a:ea typeface="Calibri" panose="020F0502020204030204" pitchFamily="34" charset="0"/>
                <a:cs typeface="Jameel Noori Nastaleeq" panose="02000503000000020004" pitchFamily="2" charset="-78"/>
              </a:rPr>
              <a:t>  پاکیزگی </a:t>
            </a:r>
            <a:r>
              <a:rPr lang="ur-PK" sz="6000" dirty="0" smtClean="0">
                <a:solidFill>
                  <a:prstClr val="white"/>
                </a:solidFill>
                <a:ea typeface="Calibri" panose="020F0502020204030204" pitchFamily="34" charset="0"/>
                <a:cs typeface="Jameel Noori Nastaleeq" panose="02000503000000020004" pitchFamily="2" charset="-78"/>
              </a:rPr>
              <a:t>کا تحفظ </a:t>
            </a:r>
            <a:r>
              <a:rPr lang="ar-SA" sz="6000" dirty="0" smtClean="0">
                <a:solidFill>
                  <a:prstClr val="white"/>
                </a:solidFill>
                <a:ea typeface="Calibri" panose="020F0502020204030204" pitchFamily="34" charset="0"/>
                <a:cs typeface="Jameel Noori Nastaleeq" panose="02000503000000020004" pitchFamily="2" charset="-78"/>
              </a:rPr>
              <a:t>ہے </a:t>
            </a:r>
            <a:endParaRPr lang="en-US" sz="6000" dirty="0">
              <a:solidFill>
                <a:prstClr val="white"/>
              </a:solidFill>
              <a:ea typeface="Calibri" panose="020F0502020204030204" pitchFamily="34" charset="0"/>
              <a:cs typeface="Jameel Noori Nastaleeq" panose="02000503000000020004" pitchFamily="2" charset="-78"/>
            </a:endParaRPr>
          </a:p>
        </p:txBody>
      </p:sp>
      <p:sp>
        <p:nvSpPr>
          <p:cNvPr id="8" name="Rectangle 7"/>
          <p:cNvSpPr/>
          <p:nvPr/>
        </p:nvSpPr>
        <p:spPr>
          <a:xfrm rot="20558072">
            <a:off x="1197764" y="2653195"/>
            <a:ext cx="7141965" cy="2800767"/>
          </a:xfrm>
          <a:prstGeom prst="rect">
            <a:avLst/>
          </a:prstGeom>
        </p:spPr>
        <p:txBody>
          <a:bodyPr wrap="square">
            <a:spAutoFit/>
          </a:bodyPr>
          <a:lstStyle/>
          <a:p>
            <a:pPr algn="ctr" rtl="1"/>
            <a:r>
              <a:rPr lang="ur-PK" sz="4400" dirty="0">
                <a:solidFill>
                  <a:prstClr val="white"/>
                </a:solidFill>
                <a:latin typeface="Jameel Noori Nastaleeq" panose="02000503000000020004" pitchFamily="2" charset="-78"/>
                <a:cs typeface="Jameel Noori Nastaleeq" panose="02000503000000020004" pitchFamily="2" charset="-78"/>
              </a:rPr>
              <a:t>اے نبیؐ، اپنی بیویوں اور بیٹیوں اور اہل ایمان کی عورتوں سے کہہ دو کہ اپنے اوپر اپنی چادروں کے پلو لٹکا لیا کریں یہ زیادہ مناسب طریقہ ہے تاکہ وہ پہچان لی جائیں اور نہ ستائی جائیں اللہ تعالیٰ غفور و رحیم ہے </a:t>
            </a:r>
            <a:r>
              <a:rPr lang="ur-PK" sz="3600" dirty="0">
                <a:solidFill>
                  <a:prstClr val="white"/>
                </a:solidFill>
                <a:latin typeface="Jameel Noori Nastaleeq" panose="02000503000000020004" pitchFamily="2" charset="-78"/>
                <a:cs typeface="Jameel Noori Nastaleeq" panose="02000503000000020004" pitchFamily="2" charset="-78"/>
              </a:rPr>
              <a:t>(</a:t>
            </a:r>
            <a:r>
              <a:rPr lang="en-US" sz="3600" dirty="0">
                <a:solidFill>
                  <a:prstClr val="white"/>
                </a:solidFill>
                <a:latin typeface="Jameel Noori Nastaleeq" panose="02000503000000020004" pitchFamily="2" charset="-78"/>
                <a:cs typeface="Jameel Noori Nastaleeq" panose="02000503000000020004" pitchFamily="2" charset="-78"/>
              </a:rPr>
              <a:t>59</a:t>
            </a:r>
            <a:r>
              <a:rPr lang="ur-PK" sz="3600" dirty="0">
                <a:solidFill>
                  <a:prstClr val="white"/>
                </a:solidFill>
                <a:latin typeface="Jameel Noori Nastaleeq" panose="02000503000000020004" pitchFamily="2" charset="-78"/>
                <a:cs typeface="Jameel Noori Nastaleeq" panose="02000503000000020004" pitchFamily="2" charset="-78"/>
              </a:rPr>
              <a:t>)</a:t>
            </a:r>
            <a:endParaRPr lang="en-US" sz="3600" dirty="0">
              <a:solidFill>
                <a:prstClr val="white"/>
              </a:solidFill>
              <a:latin typeface="Jameel Noori Nastaleeq" panose="02000503000000020004" pitchFamily="2" charset="-78"/>
              <a:cs typeface="Jameel Noori Nastaleeq" panose="02000503000000020004" pitchFamily="2" charset="-78"/>
            </a:endParaRPr>
          </a:p>
        </p:txBody>
      </p:sp>
      <p:sp>
        <p:nvSpPr>
          <p:cNvPr id="9" name="Rectangle 8"/>
          <p:cNvSpPr/>
          <p:nvPr/>
        </p:nvSpPr>
        <p:spPr>
          <a:xfrm rot="20790942">
            <a:off x="2410176" y="6147839"/>
            <a:ext cx="957313" cy="369332"/>
          </a:xfrm>
          <a:prstGeom prst="rect">
            <a:avLst/>
          </a:prstGeom>
        </p:spPr>
        <p:txBody>
          <a:bodyPr wrap="none">
            <a:spAutoFit/>
          </a:bodyPr>
          <a:lstStyle/>
          <a:p>
            <a:pPr algn="ctr" rtl="1"/>
            <a:r>
              <a:rPr lang="ur-PK" dirty="0">
                <a:solidFill>
                  <a:prstClr val="white"/>
                </a:solidFill>
                <a:latin typeface="Attari_Quraan_Word" panose="02000000000000000000" pitchFamily="2" charset="-78"/>
                <a:cs typeface="Attari_Quraan_Word" panose="02000000000000000000" pitchFamily="2" charset="-78"/>
              </a:rPr>
              <a:t>سورة الأحزاب</a:t>
            </a:r>
            <a:endParaRPr lang="en-US" dirty="0">
              <a:solidFill>
                <a:prstClr val="white"/>
              </a:solidFill>
              <a:latin typeface="Attari_Quraan_Word" panose="02000000000000000000" pitchFamily="2" charset="-78"/>
              <a:cs typeface="Attari_Quraan_Word" panose="02000000000000000000" pitchFamily="2" charset="-78"/>
            </a:endParaRP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t="6673"/>
          <a:stretch/>
        </p:blipFill>
        <p:spPr>
          <a:xfrm>
            <a:off x="-143085" y="375557"/>
            <a:ext cx="9119445" cy="6653732"/>
          </a:xfrm>
          <a:prstGeom prst="rect">
            <a:avLst/>
          </a:prstGeom>
        </p:spPr>
      </p:pic>
      <p:sp>
        <p:nvSpPr>
          <p:cNvPr id="11" name="Rectangle 10"/>
          <p:cNvSpPr/>
          <p:nvPr/>
        </p:nvSpPr>
        <p:spPr>
          <a:xfrm>
            <a:off x="5392326" y="6455949"/>
            <a:ext cx="3413114" cy="461665"/>
          </a:xfrm>
          <a:prstGeom prst="rect">
            <a:avLst/>
          </a:prstGeom>
        </p:spPr>
        <p:txBody>
          <a:bodyPr wrap="none">
            <a:spAutoFit/>
          </a:bodyPr>
          <a:lstStyle/>
          <a:p>
            <a:r>
              <a:rPr lang="en-US" sz="2400" dirty="0">
                <a:solidFill>
                  <a:prstClr val="white"/>
                </a:solidFill>
                <a:latin typeface="Bradley Hand ITC" panose="03070402050302030203" pitchFamily="66" charset="0"/>
              </a:rPr>
              <a:t>JI Youth </a:t>
            </a:r>
            <a:r>
              <a:rPr lang="en-US" dirty="0">
                <a:solidFill>
                  <a:prstClr val="white"/>
                </a:solidFill>
                <a:latin typeface="Bradley Hand ITC" panose="03070402050302030203" pitchFamily="66" charset="0"/>
              </a:rPr>
              <a:t>Women</a:t>
            </a:r>
            <a:r>
              <a:rPr lang="ur-PK" dirty="0">
                <a:solidFill>
                  <a:prstClr val="white"/>
                </a:solidFill>
                <a:latin typeface="Bradley Hand ITC" panose="03070402050302030203" pitchFamily="66" charset="0"/>
              </a:rPr>
              <a:t> </a:t>
            </a:r>
            <a:r>
              <a:rPr lang="en-US" dirty="0">
                <a:solidFill>
                  <a:prstClr val="white"/>
                </a:solidFill>
                <a:latin typeface="Bradley Hand ITC" panose="03070402050302030203" pitchFamily="66" charset="0"/>
              </a:rPr>
              <a:t> PAKSITAN  </a:t>
            </a:r>
            <a:endParaRPr lang="en-US" sz="1200" dirty="0">
              <a:solidFill>
                <a:prstClr val="white"/>
              </a:solidFill>
              <a:latin typeface="Bradley Hand ITC" panose="03070402050302030203" pitchFamily="66" charset="0"/>
            </a:endParaRPr>
          </a:p>
        </p:txBody>
      </p:sp>
    </p:spTree>
    <p:extLst>
      <p:ext uri="{BB962C8B-B14F-4D97-AF65-F5344CB8AC3E}">
        <p14:creationId xmlns:p14="http://schemas.microsoft.com/office/powerpoint/2010/main" val="5648955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1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e43">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43" id="{27C232A6-04B8-43B2-8946-B943E9F29B5E}" vid="{9D9D3714-0879-4043-AEAC-E2FAD6615839}"/>
    </a:ext>
  </a:extLst>
</a:theme>
</file>

<file path=ppt/theme/theme3.xml><?xml version="1.0" encoding="utf-8"?>
<a:theme xmlns:a="http://schemas.openxmlformats.org/drawingml/2006/main" name="Ion Boardroom">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tint val="100000"/>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ppt/theme/theme4.xml><?xml version="1.0" encoding="utf-8"?>
<a:theme xmlns:a="http://schemas.openxmlformats.org/drawingml/2006/main" name="Theme2">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2" id="{93E11C48-A9AD-4AA4-8AC8-969BE6051BB4}" vid="{1A2837AF-8075-45DD-9553-84CD6BACB3B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1271</TotalTime>
  <Words>3999</Words>
  <Application>Microsoft Office PowerPoint</Application>
  <PresentationFormat>On-screen Show (4:3)</PresentationFormat>
  <Paragraphs>162</Paragraphs>
  <Slides>18</Slides>
  <Notes>17</Notes>
  <HiddenSlides>0</HiddenSlides>
  <MMClips>0</MMClips>
  <ScaleCrop>false</ScaleCrop>
  <HeadingPairs>
    <vt:vector size="6" baseType="variant">
      <vt:variant>
        <vt:lpstr>Fonts Used</vt:lpstr>
      </vt:variant>
      <vt:variant>
        <vt:i4>15</vt:i4>
      </vt:variant>
      <vt:variant>
        <vt:lpstr>Theme</vt:lpstr>
      </vt:variant>
      <vt:variant>
        <vt:i4>4</vt:i4>
      </vt:variant>
      <vt:variant>
        <vt:lpstr>Slide Titles</vt:lpstr>
      </vt:variant>
      <vt:variant>
        <vt:i4>18</vt:i4>
      </vt:variant>
    </vt:vector>
  </HeadingPairs>
  <TitlesOfParts>
    <vt:vector size="37" baseType="lpstr">
      <vt:lpstr>Algerian</vt:lpstr>
      <vt:lpstr>Anwar</vt:lpstr>
      <vt:lpstr>Arial</vt:lpstr>
      <vt:lpstr>Arial Rounded MT Bold</vt:lpstr>
      <vt:lpstr>Attari_Quraan_Word</vt:lpstr>
      <vt:lpstr>Bradley Hand ITC</vt:lpstr>
      <vt:lpstr>Calibri</vt:lpstr>
      <vt:lpstr>Calibri Light</vt:lpstr>
      <vt:lpstr>Century Gothic</vt:lpstr>
      <vt:lpstr>Century Schoolbook</vt:lpstr>
      <vt:lpstr>Jameel Noori Nastaleeq</vt:lpstr>
      <vt:lpstr>Symbol</vt:lpstr>
      <vt:lpstr>Tahoma</vt:lpstr>
      <vt:lpstr>Times New Roman</vt:lpstr>
      <vt:lpstr>Wingdings 3</vt:lpstr>
      <vt:lpstr>Office Theme</vt:lpstr>
      <vt:lpstr>Theme43</vt:lpstr>
      <vt:lpstr>Ion Boardroom</vt:lpstr>
      <vt:lpstr>Theme2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Rising Youth</dc:creator>
  <cp:lastModifiedBy>dirc</cp:lastModifiedBy>
  <cp:revision>343</cp:revision>
  <cp:lastPrinted>2017-08-18T09:47:40Z</cp:lastPrinted>
  <dcterms:created xsi:type="dcterms:W3CDTF">2017-08-18T09:36:22Z</dcterms:created>
  <dcterms:modified xsi:type="dcterms:W3CDTF">2020-02-01T04:50:08Z</dcterms:modified>
</cp:coreProperties>
</file>